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5" r:id="rId5"/>
    <p:sldId id="266" r:id="rId6"/>
    <p:sldId id="259" r:id="rId7"/>
    <p:sldId id="260" r:id="rId8"/>
    <p:sldId id="261" r:id="rId9"/>
    <p:sldId id="262" r:id="rId10"/>
    <p:sldId id="264" r:id="rId11"/>
    <p:sldId id="263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4660"/>
  </p:normalViewPr>
  <p:slideViewPr>
    <p:cSldViewPr>
      <p:cViewPr>
        <p:scale>
          <a:sx n="76" d="100"/>
          <a:sy n="76" d="100"/>
        </p:scale>
        <p:origin x="-120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885BF5-C2D7-4FD6-9996-4E1ADBED03D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A3E755A-41A3-450B-BA6B-528E5B819117}">
      <dgm:prSet phldrT="[Text]"/>
      <dgm:spPr/>
      <dgm:t>
        <a:bodyPr/>
        <a:lstStyle/>
        <a:p>
          <a:r>
            <a:rPr lang="en-US"/>
            <a:t>New Jersey Plan-</a:t>
          </a:r>
        </a:p>
        <a:p>
          <a:r>
            <a:rPr lang="en-US"/>
            <a:t>Equal representation for all states</a:t>
          </a:r>
        </a:p>
      </dgm:t>
    </dgm:pt>
    <dgm:pt modelId="{12F380E5-BEE7-42AE-8339-E9FF5FC26712}" type="parTrans" cxnId="{5ED2DF9A-4A51-4D49-9376-D2DCDF7E0086}">
      <dgm:prSet/>
      <dgm:spPr/>
      <dgm:t>
        <a:bodyPr/>
        <a:lstStyle/>
        <a:p>
          <a:endParaRPr lang="en-US"/>
        </a:p>
      </dgm:t>
    </dgm:pt>
    <dgm:pt modelId="{E006F348-0F6D-47EA-BFAE-1B11AC2C7015}" type="sibTrans" cxnId="{5ED2DF9A-4A51-4D49-9376-D2DCDF7E0086}">
      <dgm:prSet/>
      <dgm:spPr/>
      <dgm:t>
        <a:bodyPr/>
        <a:lstStyle/>
        <a:p>
          <a:endParaRPr lang="en-US"/>
        </a:p>
      </dgm:t>
    </dgm:pt>
    <dgm:pt modelId="{BDAB156C-EC5B-42EC-8088-8D50D781362D}">
      <dgm:prSet phldrT="[Text]"/>
      <dgm:spPr/>
      <dgm:t>
        <a:bodyPr/>
        <a:lstStyle/>
        <a:p>
          <a:r>
            <a:rPr lang="en-US"/>
            <a:t>Virginia Plan-Representation based on population</a:t>
          </a:r>
        </a:p>
      </dgm:t>
    </dgm:pt>
    <dgm:pt modelId="{2935EDA6-256A-4932-93D0-257E28E10B5C}" type="parTrans" cxnId="{CD2E707A-5B05-4DEB-90C3-9DD51FFE5120}">
      <dgm:prSet/>
      <dgm:spPr/>
      <dgm:t>
        <a:bodyPr/>
        <a:lstStyle/>
        <a:p>
          <a:endParaRPr lang="en-US"/>
        </a:p>
      </dgm:t>
    </dgm:pt>
    <dgm:pt modelId="{734EA0CD-B46D-42F7-987B-99C6A168ACA8}" type="sibTrans" cxnId="{CD2E707A-5B05-4DEB-90C3-9DD51FFE5120}">
      <dgm:prSet/>
      <dgm:spPr/>
      <dgm:t>
        <a:bodyPr/>
        <a:lstStyle/>
        <a:p>
          <a:endParaRPr lang="en-US"/>
        </a:p>
      </dgm:t>
    </dgm:pt>
    <dgm:pt modelId="{6A68504B-9EC1-401F-A7C4-CB4F8B70853B}">
      <dgm:prSet phldrT="[Text]"/>
      <dgm:spPr/>
      <dgm:t>
        <a:bodyPr/>
        <a:lstStyle/>
        <a:p>
          <a:r>
            <a:rPr lang="en-US"/>
            <a:t>Great Compromise</a:t>
          </a:r>
        </a:p>
        <a:p>
          <a:r>
            <a:rPr lang="en-US"/>
            <a:t>House of Representatives-Representation based on population</a:t>
          </a:r>
        </a:p>
        <a:p>
          <a:r>
            <a:rPr lang="en-US"/>
            <a:t>Senate- Equal representation for every state</a:t>
          </a:r>
        </a:p>
      </dgm:t>
    </dgm:pt>
    <dgm:pt modelId="{78DD9307-61E8-4D96-9C0A-E13E08417251}" type="parTrans" cxnId="{038BFF1D-0AB4-48C8-8E35-4731F6F7AB79}">
      <dgm:prSet/>
      <dgm:spPr/>
      <dgm:t>
        <a:bodyPr/>
        <a:lstStyle/>
        <a:p>
          <a:endParaRPr lang="en-US"/>
        </a:p>
      </dgm:t>
    </dgm:pt>
    <dgm:pt modelId="{B9F16CF9-430A-4D08-A2AA-FC1A98F7AC92}" type="sibTrans" cxnId="{038BFF1D-0AB4-48C8-8E35-4731F6F7AB79}">
      <dgm:prSet/>
      <dgm:spPr/>
      <dgm:t>
        <a:bodyPr/>
        <a:lstStyle/>
        <a:p>
          <a:endParaRPr lang="en-US"/>
        </a:p>
      </dgm:t>
    </dgm:pt>
    <dgm:pt modelId="{F792B86B-9A0F-40A2-B2B3-9E800B8C6DC1}" type="pres">
      <dgm:prSet presAssocID="{38885BF5-C2D7-4FD6-9996-4E1ADBED03D4}" presName="CompostProcess" presStyleCnt="0">
        <dgm:presLayoutVars>
          <dgm:dir/>
          <dgm:resizeHandles val="exact"/>
        </dgm:presLayoutVars>
      </dgm:prSet>
      <dgm:spPr/>
    </dgm:pt>
    <dgm:pt modelId="{3D6142AD-B1D6-4D73-8565-75E63F134EC2}" type="pres">
      <dgm:prSet presAssocID="{38885BF5-C2D7-4FD6-9996-4E1ADBED03D4}" presName="arrow" presStyleLbl="bgShp" presStyleIdx="0" presStyleCnt="1" custScaleX="81469" custScaleY="64516" custLinFactNeighborX="-1480" custLinFactNeighborY="-3226"/>
      <dgm:spPr/>
    </dgm:pt>
    <dgm:pt modelId="{6023C668-1C66-44E4-AF00-16F7F613316D}" type="pres">
      <dgm:prSet presAssocID="{38885BF5-C2D7-4FD6-9996-4E1ADBED03D4}" presName="linearProcess" presStyleCnt="0"/>
      <dgm:spPr/>
    </dgm:pt>
    <dgm:pt modelId="{899C6197-51A5-42C8-9840-CF2F8FA2DCBD}" type="pres">
      <dgm:prSet presAssocID="{6A3E755A-41A3-450B-BA6B-528E5B819117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0A7B33-AC3D-408B-A67F-D6895F761FFF}" type="pres">
      <dgm:prSet presAssocID="{E006F348-0F6D-47EA-BFAE-1B11AC2C7015}" presName="sibTrans" presStyleCnt="0"/>
      <dgm:spPr/>
    </dgm:pt>
    <dgm:pt modelId="{077275FE-3D7A-48F3-B477-443CC9BC2CA3}" type="pres">
      <dgm:prSet presAssocID="{BDAB156C-EC5B-42EC-8088-8D50D781362D}" presName="textNode" presStyleLbl="node1" presStyleIdx="1" presStyleCnt="3" custLinFactNeighborX="-17239" custLinFactNeighborY="-35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ACCA3B-5DC1-49BF-B515-1A3291B1898C}" type="pres">
      <dgm:prSet presAssocID="{734EA0CD-B46D-42F7-987B-99C6A168ACA8}" presName="sibTrans" presStyleCnt="0"/>
      <dgm:spPr/>
    </dgm:pt>
    <dgm:pt modelId="{539D3F80-A1FB-427D-B9A5-459B3665D659}" type="pres">
      <dgm:prSet presAssocID="{6A68504B-9EC1-401F-A7C4-CB4F8B70853B}" presName="textNode" presStyleLbl="node1" presStyleIdx="2" presStyleCnt="3" custLinFactNeighborX="-45240" custLinFactNeighborY="-24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FB7F49-B82E-4571-AD8E-7CDAE7FBC7CA}" type="presOf" srcId="{BDAB156C-EC5B-42EC-8088-8D50D781362D}" destId="{077275FE-3D7A-48F3-B477-443CC9BC2CA3}" srcOrd="0" destOrd="0" presId="urn:microsoft.com/office/officeart/2005/8/layout/hProcess9"/>
    <dgm:cxn modelId="{7254C1A2-9721-448E-9BD3-3481D2A512AD}" type="presOf" srcId="{6A3E755A-41A3-450B-BA6B-528E5B819117}" destId="{899C6197-51A5-42C8-9840-CF2F8FA2DCBD}" srcOrd="0" destOrd="0" presId="urn:microsoft.com/office/officeart/2005/8/layout/hProcess9"/>
    <dgm:cxn modelId="{1FCE33B5-EF43-4270-A52D-8312FD419FC9}" type="presOf" srcId="{6A68504B-9EC1-401F-A7C4-CB4F8B70853B}" destId="{539D3F80-A1FB-427D-B9A5-459B3665D659}" srcOrd="0" destOrd="0" presId="urn:microsoft.com/office/officeart/2005/8/layout/hProcess9"/>
    <dgm:cxn modelId="{B9B3C221-174F-4A46-B9B5-AC5EF7425190}" type="presOf" srcId="{38885BF5-C2D7-4FD6-9996-4E1ADBED03D4}" destId="{F792B86B-9A0F-40A2-B2B3-9E800B8C6DC1}" srcOrd="0" destOrd="0" presId="urn:microsoft.com/office/officeart/2005/8/layout/hProcess9"/>
    <dgm:cxn modelId="{5ED2DF9A-4A51-4D49-9376-D2DCDF7E0086}" srcId="{38885BF5-C2D7-4FD6-9996-4E1ADBED03D4}" destId="{6A3E755A-41A3-450B-BA6B-528E5B819117}" srcOrd="0" destOrd="0" parTransId="{12F380E5-BEE7-42AE-8339-E9FF5FC26712}" sibTransId="{E006F348-0F6D-47EA-BFAE-1B11AC2C7015}"/>
    <dgm:cxn modelId="{038BFF1D-0AB4-48C8-8E35-4731F6F7AB79}" srcId="{38885BF5-C2D7-4FD6-9996-4E1ADBED03D4}" destId="{6A68504B-9EC1-401F-A7C4-CB4F8B70853B}" srcOrd="2" destOrd="0" parTransId="{78DD9307-61E8-4D96-9C0A-E13E08417251}" sibTransId="{B9F16CF9-430A-4D08-A2AA-FC1A98F7AC92}"/>
    <dgm:cxn modelId="{CD2E707A-5B05-4DEB-90C3-9DD51FFE5120}" srcId="{38885BF5-C2D7-4FD6-9996-4E1ADBED03D4}" destId="{BDAB156C-EC5B-42EC-8088-8D50D781362D}" srcOrd="1" destOrd="0" parTransId="{2935EDA6-256A-4932-93D0-257E28E10B5C}" sibTransId="{734EA0CD-B46D-42F7-987B-99C6A168ACA8}"/>
    <dgm:cxn modelId="{003B193A-E6DE-4F40-A313-9BE191641638}" type="presParOf" srcId="{F792B86B-9A0F-40A2-B2B3-9E800B8C6DC1}" destId="{3D6142AD-B1D6-4D73-8565-75E63F134EC2}" srcOrd="0" destOrd="0" presId="urn:microsoft.com/office/officeart/2005/8/layout/hProcess9"/>
    <dgm:cxn modelId="{A5BFA299-2265-434C-A2BD-B26D0B4F1DD7}" type="presParOf" srcId="{F792B86B-9A0F-40A2-B2B3-9E800B8C6DC1}" destId="{6023C668-1C66-44E4-AF00-16F7F613316D}" srcOrd="1" destOrd="0" presId="urn:microsoft.com/office/officeart/2005/8/layout/hProcess9"/>
    <dgm:cxn modelId="{3674F13A-DE86-4D5A-A8FB-7F4035EA929C}" type="presParOf" srcId="{6023C668-1C66-44E4-AF00-16F7F613316D}" destId="{899C6197-51A5-42C8-9840-CF2F8FA2DCBD}" srcOrd="0" destOrd="0" presId="urn:microsoft.com/office/officeart/2005/8/layout/hProcess9"/>
    <dgm:cxn modelId="{BB28F42B-65CC-4120-AE9C-E03B9CDBF37C}" type="presParOf" srcId="{6023C668-1C66-44E4-AF00-16F7F613316D}" destId="{590A7B33-AC3D-408B-A67F-D6895F761FFF}" srcOrd="1" destOrd="0" presId="urn:microsoft.com/office/officeart/2005/8/layout/hProcess9"/>
    <dgm:cxn modelId="{A2C4FD99-07D5-481C-9627-116C898A97BC}" type="presParOf" srcId="{6023C668-1C66-44E4-AF00-16F7F613316D}" destId="{077275FE-3D7A-48F3-B477-443CC9BC2CA3}" srcOrd="2" destOrd="0" presId="urn:microsoft.com/office/officeart/2005/8/layout/hProcess9"/>
    <dgm:cxn modelId="{2A29BC7A-DF24-4A24-A977-478F2F2FBE57}" type="presParOf" srcId="{6023C668-1C66-44E4-AF00-16F7F613316D}" destId="{F1ACCA3B-5DC1-49BF-B515-1A3291B1898C}" srcOrd="3" destOrd="0" presId="urn:microsoft.com/office/officeart/2005/8/layout/hProcess9"/>
    <dgm:cxn modelId="{6DD1F439-8EC5-485C-B71B-DB0D6CEED48C}" type="presParOf" srcId="{6023C668-1C66-44E4-AF00-16F7F613316D}" destId="{539D3F80-A1FB-427D-B9A5-459B3665D65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6142AD-B1D6-4D73-8565-75E63F134EC2}">
      <dsp:nvSpPr>
        <dsp:cNvPr id="0" name=""/>
        <dsp:cNvSpPr/>
      </dsp:nvSpPr>
      <dsp:spPr>
        <a:xfrm>
          <a:off x="914401" y="685793"/>
          <a:ext cx="4485235" cy="304799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9C6197-51A5-42C8-9840-CF2F8FA2DCBD}">
      <dsp:nvSpPr>
        <dsp:cNvPr id="0" name=""/>
        <dsp:cNvSpPr/>
      </dsp:nvSpPr>
      <dsp:spPr>
        <a:xfrm>
          <a:off x="219484" y="1417319"/>
          <a:ext cx="1943100" cy="1889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New Jersey Plan-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Equal representation for all states</a:t>
          </a:r>
        </a:p>
      </dsp:txBody>
      <dsp:txXfrm>
        <a:off x="311734" y="1509569"/>
        <a:ext cx="1758600" cy="1705260"/>
      </dsp:txXfrm>
    </dsp:sp>
    <dsp:sp modelId="{077275FE-3D7A-48F3-B477-443CC9BC2CA3}">
      <dsp:nvSpPr>
        <dsp:cNvPr id="0" name=""/>
        <dsp:cNvSpPr/>
      </dsp:nvSpPr>
      <dsp:spPr>
        <a:xfrm>
          <a:off x="2248958" y="1349836"/>
          <a:ext cx="1943100" cy="1889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Virginia Plan-Representation based on population</a:t>
          </a:r>
        </a:p>
      </dsp:txBody>
      <dsp:txXfrm>
        <a:off x="2341208" y="1442086"/>
        <a:ext cx="1758600" cy="1705260"/>
      </dsp:txXfrm>
    </dsp:sp>
    <dsp:sp modelId="{539D3F80-A1FB-427D-B9A5-459B3665D659}">
      <dsp:nvSpPr>
        <dsp:cNvPr id="0" name=""/>
        <dsp:cNvSpPr/>
      </dsp:nvSpPr>
      <dsp:spPr>
        <a:xfrm>
          <a:off x="4267200" y="1371606"/>
          <a:ext cx="1943100" cy="1889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Great Compromise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House of Representatives-Representation based on population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Senate- Equal representation for every state</a:t>
          </a:r>
        </a:p>
      </dsp:txBody>
      <dsp:txXfrm>
        <a:off x="4359450" y="1463856"/>
        <a:ext cx="1758600" cy="17052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126D-FCBD-4EEC-BA61-42E1660696D7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E761-7695-4391-96D4-3F44ED61C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126D-FCBD-4EEC-BA61-42E1660696D7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E761-7695-4391-96D4-3F44ED61C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126D-FCBD-4EEC-BA61-42E1660696D7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E761-7695-4391-96D4-3F44ED61C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126D-FCBD-4EEC-BA61-42E1660696D7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E761-7695-4391-96D4-3F44ED61C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126D-FCBD-4EEC-BA61-42E1660696D7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E761-7695-4391-96D4-3F44ED61C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126D-FCBD-4EEC-BA61-42E1660696D7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E761-7695-4391-96D4-3F44ED61C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126D-FCBD-4EEC-BA61-42E1660696D7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E761-7695-4391-96D4-3F44ED61C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126D-FCBD-4EEC-BA61-42E1660696D7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E761-7695-4391-96D4-3F44ED61C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126D-FCBD-4EEC-BA61-42E1660696D7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E761-7695-4391-96D4-3F44ED61C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126D-FCBD-4EEC-BA61-42E1660696D7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E761-7695-4391-96D4-3F44ED61C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126D-FCBD-4EEC-BA61-42E1660696D7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86EE761-7695-4391-96D4-3F44ED61CE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20126D-FCBD-4EEC-BA61-42E1660696D7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6EE761-7695-4391-96D4-3F44ED61CE2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q=andrew+johnson+impeachment&amp;hl=en&amp;sa=X&amp;biw=1024&amp;bih=585&amp;tbm=isch&amp;tbnid=jMWgDjJRBxMYiM:&amp;imgrefurl=http://experienceushistory.com/simulation2.html&amp;docid=mar6LtZzSVz9qM&amp;imgurl=http://experienceushistory.com/johnson_impeachment.gif&amp;w=700&amp;h=456&amp;ei=_PthULGGMKbLyAGA-4GoCg&amp;zoom=1&amp;iact=hc&amp;dur=141&amp;sig=102611375596521240290&amp;page=1&amp;tbnh=100&amp;tbnw=133&amp;start=0&amp;ndsp=20&amp;ved=1t:429,r:2,s:0,i:103&amp;tx=170&amp;ty=111&amp;vpx=356&amp;vpy=173&amp;hovh=181&amp;hovw=278" TargetMode="Externa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imgres?q=veto&amp;um=1&amp;hl=en&amp;sa=N&amp;biw=1024&amp;bih=585&amp;tbm=isch&amp;tbnid=kvWsyYHW19NpOM:&amp;imgrefurl=http://rechabite.com/2012/04/04/all-the-hubub-about-unprecedented-veto-power/&amp;docid=9BWpfBD3sBz8gM&amp;imgurl=http://rechabite.files.wordpress.com/2012/04/1298052964_veto_schoolhouse_rock_bill.jpg&amp;w=326&amp;h=250&amp;ei=bdFhUOT5IM2pqwGS0IGIAw&amp;zoom=1&amp;iact=hc&amp;vpx=722&amp;vpy=68&amp;dur=78&amp;hovh=197&amp;hovw=256&amp;tx=134&amp;ty=94&amp;sig=102611375596521240290&amp;page=2&amp;tbnh=125&amp;tbnw=163&amp;start=18&amp;ndsp=22&amp;ved=1t:429,r:4,s:18,i:22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3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happened at the Philadelphia Convention?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roportional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roportional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epresentation based on the population of the state</a:t>
            </a:r>
            <a:endParaRPr lang="en-US" dirty="0"/>
          </a:p>
        </p:txBody>
      </p:sp>
      <p:pic>
        <p:nvPicPr>
          <p:cNvPr id="15362" name="Picture 2" descr="http://t3.gstatic.com/images?q=tbn:ANd9GcRA0kySZYUlBFO5ln1JZydlFwaq_52kVAT0-X5gMd8X-XgK80OUN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602" y="2667000"/>
            <a:ext cx="3862203" cy="2514600"/>
          </a:xfrm>
          <a:prstGeom prst="rect">
            <a:avLst/>
          </a:prstGeom>
          <a:noFill/>
        </p:spPr>
      </p:pic>
      <p:sp>
        <p:nvSpPr>
          <p:cNvPr id="15364" name="AutoShape 4" descr="data:image/jpeg;base64,/9j/4AAQSkZJRgABAQAAAQABAAD/2wCEAAkGBhISERQSEhQWFRUWGBwZGRcYGRofHxsgHRocGBwbHRweHyYhFxkoGxsaIjAgJSkpLi0sHycxNTEqNSYsLCkBCQoKDgwOGQ8PGiwjHyAzLSoyMTIsKikvLDQ1NDA1LzQvMCksNSkvLCkqMSw1KSwvLC00LywsNSosLDQ0NCwsLf/AABEIAIgAiAMBIgACEQEDEQH/xAAcAAACAwEBAQEAAAAAAAAAAAAABgQFBwMCCAH/xABEEAACAQEFBQUGAwQHCQEAAAABAhEDAAQSITEFBiJBUQcTMmFxFEKBkaGxI1LBYoKS8CQ0Q3Ky0eEWM0RTdLO00vEV/8QAGQEAAgMBAAAAAAAAAAAAAAAAAwQAAQIF/8QAMxEAAQMCBAMHAwQCAwAAAAAAAQACEQMhEjFBUQRhcRMigZGhsdEywfAFQlLhYvEUIzP/2gAMAwEAAhEDEQA/ANxsWLFooixYtRbxb20bohZ2A/U9APeNhvqNZnrkNT0VgSrqrWVRLGLLu2t/Ltd/E6g9Dmf4Rn84tk+8faPeLwSKZNJOs8R+Pu+g+dqfduvT9qp98i1FdgGxyYnIHXqRrbR4au5hqP7oAmBBcfE2Hr1WO2YHBrb89PlaDeO1epVbDdqFWofkPoCfnFqNO0HaFdylNKciSdSFA1JYtAA66W5bPpm6bTIeoqo1QrgnUPkvCoge6M40t2uOzhTp7Tu6j8QZqOZTNhHUR+llHjh2z3cUhpBJcczBnTuyMvREHaHWLkWgZD7rl/tZtE02qo9GoiePAoJXzIyOHztLum++0RR9owUmpaFg2EgjKDxDPyg2p+z+uEqV3f8A3S0TjnTxCB6nMAWNq8Gyrog/tHZz9cvqPlYr6FJtfsRTb9TRMRYgk5EXEeossNe4sx4jkfcBNuzO1psOKrRqhPzgY1+cCLOOxd+btePA6k9Ac/ipz+9sLpGLvTpliq1axZv7qhUnzzL/ACtc7d2NTu94CYDSpFZp11ZiSQuLMzBJIiBGoItupQZTfhpuIJxQPqEDOxMzyByUbUcRJAOXLPpbzW90qoYSpkW92w7dbfq90ULuGrUkIVmHiScxP5l9fn11fd/emjekDIwM/foR7p8jai91N2CqI0kXE/Y8j4StCHCW/wBq6sWLFjKkWLFi0URYsWot7d4kutFnY6D4mdAPM2HUqBjZz2G50CsCVXb7b7U7pTIBljkqg5sf0UczbJaS178at4ZTXZCoFIEgDFPIGcIjQHMnM5G3C/GpfMVcurVS3DRBzCAHwjnnGQzOZjO1ds2+VqT/AILOrHLg1PlHOzFHhnBjngjtecwOQ1jmM80B9WXAEd335/0rja+6N6CteDQWmviZEacPUxJgeU5Woqt2emVxgoSAwkEZHRh5Wu/bGWoSlepealVCgWG98FSGBJzAnhE58xZt3Z7MHrYal8YtAACFjCgaKW1MflXIdbWzi30GgViDOQAIJ8HGbbmFRoh57nuI9PZK22r8L5eEqXelVeoAoeBkxXnlmonrFrOrsHal5qiuVSlU5EEKw9Ykkettf2du7QoqFVRA5AQPkP1m3u835UGUIgMFo59FHP1/kJs7WGhrWtDRAmXmPQe6YIbJJJM3tZZFX7O9oOsNVQiZKgMAT1IWmAT5m3E7s7So0u5KU61IGQjYWg/sgwV+BtpVTeelMTUP74GfwtaXXaSspae8p5STEr6jRh5/flA6o4YQ9jovGEfYiOqrC0XII8fkLBa1R0Z0vVJkxU+7ThwimJxSqxxCdYPM6m1nQrtWuQuSN7RUaoCmEGKSiPExAjOfQH4W2y/7Bo1VKsgg8oBHyOVs53k7LWpHvrmxRlzABMfA6ofWR6Wt9UW7VuGCCCLtkZT+5o3i25zUFMj6TOmx+CqParrQoNdLvWCdxD13zl2MAKpGpxQCp5RyBtQ3feE0KtOrd+BsA71fddpM8PIRGnOYi3O+vT/E7+nUS8TmAQFLHVmBEg8+HI+Vp2wt3KLUGvV6qFKIMKF8TEf65QM/SzLKdKhRJrS6TsDiJ6ZyctvBBLnvfDLR6R7LXtzN86d7pjOGGRB1U9D1HQ87NNvnfZ+0Eo1TWuQqjuxL06hBxJIBzGmoMGes5Rbb92NvpeqKupmRI6+YPmDkbKwaLwwzhOU5j/E+GR1HMI4OMTr+XVzYsWLHVLxXqhVLHlbD98tuper6KVWphoUm4zmZPvQBz90dMzbS+0Dbfs11dhrGXqcl+ufwt8+kzmdbThqPb1XOJgMsOpFz4DLqsVn4Ggb38Ew7c3Uen+PQ/FoMSVennhzmCBpGk/a3Ks9dTd6gxLemLQQONlyVGYHVjxiTqACetoWydvV7sSaLlZ1GoPwOU+dn3s12E95qtfa5LMxIUnoMmYdPyjpnYld1bh2f9sOAsN3TaCMo1J5ZLDAyoe5I32HMfZX+4W4S0F72rxVW8Teuqr5dTz9LO1S/Uqb06RZVdwcC8zhiY9JHzsv7V34S6Vu5qUKgUaOMJBHUCcxqOvlbxfr9d6uG9qDVVY7t6YBamwmQQfDqSZ6Z6AlOmIJc4y45n80GgTJFgAICZb85FNiMjEA9Jyn4TNs87QtrNSGEGFUBZAkLlrEwc8rOGzNoG80XVoWpxCOce6xXlII8rK+/GxzeKYqoATAkESAwyIYfznYtT6b5SJ6arAzWV1A5kuWxzxNhEq+eBQcWhs/dnm2qjVcDkkg4WkQJzlcpBjLPzskNsispwFAWHCCElSGmWLT4hyy5Wf8AcDd5qP4tXCAozIEAxp6t5+lt1n034Qwgm0Rtr0EfCywOE4slouzG4I/KzL8jl8hlb8uO1KVc1FptiNNijiCII9dR5jLXpaqvO0Ho3cCnhNZ2kISeHGZjQ8QEwDqQdYsbKvHdo9euFoBZV5cNiIM4i0CdTGU8R6C0cbrQyVRv5uGl5pl0AWooybp5Hqn2tk7Kzol0qOtFqDvlUJAOIjnBhhB11Bytrq9oy1awpXe7vVxZAk4Z8wsHhjUmLK/axurhi9Ux4YxeYnInrBy9COlg0Him8MB7pNv8XZW5GYjQm2auqwkFxF9eY+Ql91u10u1SlSqC8XmuuAlMwoOoHX7k9ItZbkXutcK9OjWBVa4xKD7raFT0ka+otX3Tei70DSW70UpYgpq1TLFZ8QXUyM4nyytU19o94KzPeHcqVakziGLhvdUE4RhmfQeVrFGrUDmvBAdeTd05AjDZoaYMTMLBe1pBBy0GXPO5lfRlKoGAI0Ni1DuRtkXi6o/MgE+ujD5/e35aUXl7ATnkeosfVEcINkidsm0pNOkObFj+6MI+pPytmNm/tPvOK+x0QfUlv1suU7pTNFnNVRUBGGnnJHM6a6R6Hyt0P04hnDNcf3GfMpTiJdUI2+yj3egXdUXViFHqTA+pt9Ibr7MWhd0RdAAB6DL6mT8bYTuNdsd+pT7sv/Cp/W30VQTCoHQAWX412PiWt0aJ8Tb2B80XhxFMncx5Jf362KLxdiQHZ6fEoTM+fCSJy6Z9J0OR0L1UpMcDMuIQ3Q+RHvC2+uDBjW2D7fM1qk64s83OfqwxfxCbI1xBDgnKJkEFOmxKq3xCabd3eAPCcwxAIxK2TAgE5EyMs4E2ttlX6qahpVeCqThBOYcgSMYAGce8In6DNdj3p6dUMhIzU6SZB4YA19OenO2jXi6VxW744g1UK2JpK0VAl1iIBHFrBz5zw7pVSQdws1KYBHNWdTZ4xwaNIvr44B/difpbjtLGoC8wR4VJRCc1ECCzHqchPWLRNk3OrWrB6jDu6ZZWCEquKFGF0MrUiIyiDPLK3baNJHWolNmWqrsEwNEGOBiOYBYBQfTQZGY4kTEIJbBUDaxp3WmKl446ubJTGRExLM0kgEqMpOYyJIkIO09rVbw01CSASQq5KvPIHn1Y5nnadvjeqr3mp3mUOeGNIyXkZGGPXW1JQyM9COv+kfKyNSoXGNE4xgaJWmdmWxcCveGV1LDCpJyI1JA55xxH4dS07e2etag6MJBBn0Ig/S3vYbk3ekT+QcnH+Mlv4szaawnKzJpB1IsSxf3sS+XL9dDSqPTbVGKn4GJ+OtuFmXtDund3+p+0Fb4xB+otTXC6U3D95VWnC8MzxNyGmQ6n0t26HEY6DartQDv7LnPpxULAtJ7GtpcL0ifC0j0cf+ymxag7KLxhvbDkUB/hZf0JsW4lao2hxFRp1IPmBPrKfpgvptPgq7tE/r7/AN1P8Nlqzxv9c0G0qYqeBwqtyyxFCZ8tbc7nddnRU7mhXvRpiTiJAOYEQOfOIzizXDcYKHC0gWk90ZRG1ySALoFSkX1XXAuofZyP6cs/8t/tbfrzeVpo1RzCopZj0AEk/IWxK43ki/XSsaPs4qq1MJ0AlQcwNZHKz92hG+G6pUuuJ1KslekFxY0qJBMDilSI4SDDE8rLuqY+ILyIlo55FwNxaxRQMFPeCfYKTux2gUb2LvTAPf1KZaoi5ikVHFiPIE+HmQQbIG+uxmo3lwRwtmphyCP7zyWOkwT8LL/Z3tSql/UIVQzhquy+GmhD1GJOSgqsEkcOmU21ve7ZNO+0VqUCjVAquDwglGkqSxIK04DHTOD52lZmJtlXC1i4S5Zvu/fFpXilUcSqspIHkZ+JGR+Fn/fDtOul2Tu1JqvUpyuEArDErxGcjAOR8rZi9IjUZawfnl5f525/7L1L0ylGUZ93xTqEeryByhT8TYXCEY8LsinKzHOHdElX9DtXCUqdJEYBDPqQWIzJOUkEzqQetpu6W/l2N7L1saGphCmBhxHJi3STnPKyjR3FqnDD0+LuI8X9u2FeXIjP6TbpT3PqqO8LpCpUqGC0xTqd2RpqWzHlbqFnDgE4jP5yShpcUDdlvznsr/ffalO8Xpnp5qIAJ5wIJ9DytWbG2a1eqlNBJY9DkOpgTh6xaKlEk4QNTEDUmYjz5fO2lbgbuCmhvNYDSVxBThjU5qGpuIYHrbiMBqOTziGNTlQppQoqDCoigc4EepJj1JtKsl7V3ox1QtPNF0UjJmB4Sx5IMj/9sxbHvOJGYktmSX909cH7A0B5xPnboZJJY12poWv4CgklYgCSTjbQDWyibpUxFMD4hquEz8omzZvHeO92s0EjDwhoJwsEJDEAEwGIM8teVu/tPsVDuru4rXys0u9Pjwj6yfXmSbaocU6jQpMa2SQDqM5Mk6ADNCfTD3ucTYH881C7NP67+436WLXe49Jn2k7OAKgpKKkAeMlcWmUwM/ObFuT+oU3cTxBc3Zvym+HIp04O5Xftl2bBp1QNGKn94SPqD87LdfeC8VjToXOmaapgYLTWCSAOInkJnyPOba1v/sT2m6uo1jL1Ga/XL42x/Ze270Lq93oEhkOI4Rx4DkQOfC2sZwfKz9ISwswgljjGI2AdeecGQgPs6ZIDhpnbRTtv3C8BReLxWQ3lCrLSBEqqySYGUzB+B15Pu1KP/wClskrT7qSFqKaphUg4iZgwRDCSI65WzK41+/vdMpd2ZlEMJOKpC4CahOSA8/1NmvcjaJul4qXCvDIS2DmrqfEuesjODzBBsOq00g0ujE0SQABDTnABNmkA9J5q2w+RobeP93Cy01mouxAJVuB8OY1GYKypEDDllBs69nF7vl5vapSqOEYUPaGQRCUlYIhaOFSpCwILSTyNjtF3N9lJqUmLrWZnhKOGnTWQqqzCVElgAAF8LHW3vZmx7zcqVL2cPTFRFq1s4JAUsGWGGXHGEiAzZZjI76rWtxbpKjQf2mEmI9VqW9m7tzam9ev+GQJNQazkBl7xyAA87I+w8ONcAYJ7Q2EMRij2atGKMp9LT9tU7/fqNCoq97SIle7KQ0jJz+IZMSOUdBnbtsDc29LD1TToqpLgNxEsabU8wpAAhzz5DzsCS54hq7VBzad3Hf2KhXLSl6bN/wC6beXH4L/9Pev/ACxajG8NSme7amMaG7ga/wDDuWEj3pmMiLM2zNg3m8XQPTNMOVqK1NgQcNSr3shpMEkQJGnObbzBhdCrxVItInP4hXO5eyrhVQ1KSlnU8SVILJMEDoRKyr6655QL7eqsVurhZxNCiPM/5TZC2NurtKjXFRE7uJBY1Egg5QfFiEwYjlytwvl2vdS+YmcPIg92fGQDkvBOA9YiREwSbYFXA2S2FyHNBdYyu2ydkVK9QqgJAiToAOpMGJGg6crPm1rxTul0bRVVT9BJ11J8+ZtO2ZdBSoqsAQJaOscR+fM2yztS3mNZ/ZKUmBiqRyC8UeX5j8LEqDtIpDN3oNT5Zc4QwcIxHT30S5svZV5vFOteKLAVajHhDQxSSWw9AWgcslI52iV9mpSvdJIqCSveK4iJAL4XBlgAW4o5am0a9VFqAVqANNqYAZA2YAyFRSIMfm6HPQ5SzvdeKtBru57xnwqjQMQkwRPOchZvBxGIubGE2I+ktyHMENF9ORS2JkQc/OfiU89klwBNasMRVqhwljJwpMSevFYs4bkbGF3uqJzAAPrqx+f2sWTonHiqfyMjpkPQBMkYQG7fhV9WpBlKnnbC9+diG53zvhiFOoTiwMVIPvAMNJGY6523e1Fvbu6l6osjDUfERoR5i1vJpPFUCdCNx8jMKoxjD5dVkN53mo0v6Pdg1OkwGOuM6hJE4tc4nMTOsRbouwqNWklK6Vu9q0y1Y1oKquWSknwSwBGZzBPWy9fNiNRvHcV2FPPxkEiOTZZx9rNhSmVqXC74hSp0zUrVliWIAbnkykefpkM5Xayi1hoON+8TmDpicSJOdmg65LDCXkh4G0fYbdUx7ob3U7whul9RS+WJGAKvBDBgNGGQJHxEi2iFEcAwGjMGAY8x0NsLF0oXypRpXQuooUmxV2GEiDKzzyM6Rrlpa43f7R6t2hbz+JTJgVkzVo/MMs/SD1HOwmgsMUwYzLf3NziORicOYG6JiB+o+Oh/N8k/7mbDq3RLxSqYe79oqPRC6Cm5DBY92GLCLdN5azgoMsBMa5ls4EdNM/W3XZW9d3rriR1PmDI+PMfEC1lUWnVUqSGBHI/zBselXpuNjfbI+Way6mQEnVaFNirFFLAiGKgmOL65H0Olu90vLmvT7vXmDlK5EjzyMxyNrN91hPDUIWchAMAAxB55k66g2n3DZ9O7rE9JLHmBhkTp6WYc9jRKGGuJSp2hbGvNVlYFnu8DFTUElWEnGVUS6wBAkmTpb12bXgstZixKjABiPhjGcJJiCAVmedmHam9F3oLid1A8zA+uvwm2a7f7S6l4fubksGoQMZAEnQQDqdM2+VlRV7S1IYuf7R1OXlJ5IxAb9VvfyTFv/v8ArQXuaPFVbQaxOhI+w5+ls9IvWz8N5Kq7VhLVG4sJJJKyDEnIk/Ac7ft1uJFGrXoVBWvNNj3uJcULoWTF4hrLEZiYjnD2FvQaRanVUVLu5OKlGSzzQcvT9c7aZRcWuwAP/kDYu5AHIDNv8tUNzxIm23L557KTT34GLFUul3Y55qpUmRBk5zlaw7PN3ReL0a4TDSRuBSZ4jymBIUc/S1VW3dp1r57Pc2ZlB4maIQc4OpjMSdTlyk7fuxsFLrRVFEQIHXzJ8yczaqvZBop8OCC8Xzs3oTYnIeJUYHk4ql8OXMq2pUwoAGgsW92LEAAEBaRYsWLWolHfbcmne6ZIEMM1YDNT+qnmLZE9SvchXulUYRVAGPPkdQfeSJBHnb6LtRbxbpUb2hV1B/z6g+6bAE0bAYmEyW7HOW+OisjHeYO/z8rJGvdC63WlRUiot4M16iyOGYKqdQwB0+Y4rRN1kp3irVoQFpuO8SmzHiZAQisZk+KTGsWsNq7kXu5OWoDvaepRlBkftIcn9Rn6WXmvquqhj3VdajPjiAZgRCiaeHCsctdLGpsbUpv7JxJdm6TIOYJbpFhbTJCc4tcMQiNND4qVQuH4y0mD3e896qRTmIYHjGcwIGjQQRa0O1b5RrPQS+LUenOVRdcIxEAkQTHnabs29i9367MOPuKZx1YgM0cgc4k5epsrbTvxr4sNLDUFSpUdlBBIywlp8McU6a9bDZi4ipgqtFmgkEAhpJMfV3ogZZ3WjFNstOvMT5W19EwXzezadKilYtSam+joAw9DGh9bcG29e6qq73xKaMrt+GufBqIgZyYGdouxd4O4o0qdVcd3qd4rp+/OIeYn+TFuO9WykoJR7p8dNzUZD+ycGR6kGbWyhTFUUnU2gkmHBoIIE7zDhHioXuw4g4nKRPT0Xq9XOiKFG9uat4FRyjB3wkYeUjEZyPO0jd2pQZKlJ1bujVLLV0NE4VwMToumeeo5247LAqbOr0mZVIqK9PEwEmIYCdch9bVF3KGi9M42qM6lFQTorAz1nEIjPKzHZmox9Mky10dBmDa1gfS6HiwlrgBcf781ZXi7XjZ15WqDiBMq48NRTmQekjly1Fvd62XTvl6K3GmwUmWYngXqQI4VmfM8gBa82BuffrzTSlWd6VBRlTGpEzmOX73ytqO7+69G6oFRQI+/Un3j5my3/IdilkOqAFpcPpjSdyNhIBJuiCnaDZuca+HLmoG5m5lO6UxlLHMk6sep6DoOVmmxYtdOngm8k3J1K2TKLFixYipFixYtFEWLFi0UXirRVhDCbLu2tw7tePEik9Tkf4hn97Fiwn0WPOLXcWPmLrQcQISVtHsbgzSqMvkQGH0g/e1XetwtpBGp99iQ5FS7wfgwsWLA4itXosxY8UfyAPrEq2U2OMRHSVDqbk7RZBSYoUXRcSQPSBM9evO3Wh2YX1wFZ0CgmBLNExMACM4FixZPhv1XiarsAwt6NRH8LTaJufFXuzexoZGq7N5ABR+p+1nXYu412u44EUHqBn8WOZ+lixbpOpGp/wCri7kcvIQEIEN+kAJgp0gohRAt7sWLFAAEBZRYsWLWoixYsWii/9k="/>
          <p:cNvSpPr>
            <a:spLocks noChangeAspect="1" noChangeArrowheads="1"/>
          </p:cNvSpPr>
          <p:nvPr/>
        </p:nvSpPr>
        <p:spPr bwMode="auto">
          <a:xfrm>
            <a:off x="0" y="-617538"/>
            <a:ext cx="1295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366" name="Picture 6" descr="http://t3.gstatic.com/images?q=tbn:ANd9GcSt-4ficlueytZg2g32eTsQai2M6VqTLBNhXKhqqNOtadWEtFs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352800"/>
            <a:ext cx="3193676" cy="3095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Philadelphia 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Philadelphia 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meeting called to revise the Articles of Confederation.</a:t>
            </a:r>
            <a:endParaRPr lang="en-US" dirty="0"/>
          </a:p>
        </p:txBody>
      </p:sp>
      <p:pic>
        <p:nvPicPr>
          <p:cNvPr id="13314" name="Picture 2" descr="http://t3.gstatic.com/images?q=tbn:ANd9GcRk93Xg6JPBCQLc9jhiEyhs851rNupkv0LDdTXX8uJ0CP-obQp9-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819400"/>
            <a:ext cx="1733550" cy="2638426"/>
          </a:xfrm>
          <a:prstGeom prst="rect">
            <a:avLst/>
          </a:prstGeom>
          <a:noFill/>
        </p:spPr>
      </p:pic>
      <p:pic>
        <p:nvPicPr>
          <p:cNvPr id="13316" name="Picture 4" descr="http://t0.gstatic.com/images?q=tbn:ANd9GcSKzOdKcsqbBt9BcZeWiHEUEcMErGqLDiwM_eiPsWa9Wdfvkz8Wt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2895600"/>
            <a:ext cx="3813809" cy="2724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qual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qual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same number of representatives for each state.</a:t>
            </a:r>
            <a:endParaRPr lang="en-US" dirty="0"/>
          </a:p>
        </p:txBody>
      </p:sp>
      <p:pic>
        <p:nvPicPr>
          <p:cNvPr id="11266" name="Picture 2" descr="http://t3.gstatic.com/images?q=tbn:ANd9GcRhWCVZbXeEblb6QK_dL1V7AP-l2J_kj8nTu9j_fwxs6XChYBW04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048000"/>
            <a:ext cx="2590800" cy="2590800"/>
          </a:xfrm>
          <a:prstGeom prst="rect">
            <a:avLst/>
          </a:prstGeom>
          <a:noFill/>
        </p:spPr>
      </p:pic>
      <p:pic>
        <p:nvPicPr>
          <p:cNvPr id="11268" name="Picture 4" descr="http://t0.gstatic.com/images?q=tbn:ANd9GcRxfqfOQ5dM60e63kMHrUyqFY4klIJInn6nPikwy_UHyUCLhY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819400"/>
            <a:ext cx="3475476" cy="2733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numerated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numerated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pecific powers granted to Congress</a:t>
            </a:r>
            <a:endParaRPr lang="en-US" dirty="0"/>
          </a:p>
        </p:txBody>
      </p:sp>
      <p:pic>
        <p:nvPicPr>
          <p:cNvPr id="9220" name="Picture 4" descr="http://t2.gstatic.com/images?q=tbn:ANd9GcRq8oyIwHw3w0TiZUs8WhUt0n138v-DoL5qKqndrS3nOId4KkO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438400"/>
            <a:ext cx="3886200" cy="2611041"/>
          </a:xfrm>
          <a:prstGeom prst="rect">
            <a:avLst/>
          </a:prstGeom>
          <a:noFill/>
        </p:spPr>
      </p:pic>
      <p:sp>
        <p:nvSpPr>
          <p:cNvPr id="9222" name="AutoShape 6" descr="data:image/jpeg;base64,/9j/4AAQSkZJRgABAQAAAQABAAD/2wBDAAkGBwgHBgkIBwgKCgkLDRYPDQwMDRsUFRAWIB0iIiAdHx8kKDQsJCYxJx8fLT0tMTU3Ojo6Iys/RD84QzQ5Ojf/2wBDAQoKCg0MDRoPDxo3JR8lNzc3Nzc3Nzc3Nzc3Nzc3Nzc3Nzc3Nzc3Nzc3Nzc3Nzc3Nzc3Nzc3Nzc3Nzc3Nzc3Nzf/wAARCACSALIDASIAAhEBAxEB/8QAGwAAAgMBAQEAAAAAAAAAAAAABAUAAgMGAQf/xAA/EAACAQMDAQYDBQUHAwUAAAABAgMABBEFEiExEyJBUWFxBoGRFDJSobEHI0LB0RYzU3KS4fAkYoJDVGPS8f/EABgBAAMBAQAAAAAAAAAAAAAAAAECAwAE/8QAIBEAAgICAgMBAQAAAAAAAAAAAAECERIhAzETQVEiMv/aAAwDAQACEQMRAD8A62KAsck5J5JJ5Jo2K36Va3h9RR0cY4roOaqBxb1YQDxGaNWIVbaB1FKMmL2hX8NVKMOFpkVB8KxaPnFFIDYHtk8692S0YIausI8c1qNsXkMv3xkVp2asMhaKeBfEE1rHEu0bRg0Ghk2ALECKslsc7iOKNMYHTFaIncxilaGTFskPPnXqwjYQetMIlH8QrxlQsQPCtXoN+xW9sByRWYgjMn3QR600dOMZxVTCnQk06JvsUXGnJKDswnqBXlnZfZ0Ixu5pxIhRO6B9ayKXAQlQvpR21RtWAzWylckYpfNYZzgj5GpqEt0k2WmwoPIFS+eeS1Gxg3H3hwadcb0TfInZy+rdskhRc4HrSOWCQoWBbPuafTTMsh7XvCvHu7KOIkBmbHRhVscUQuzmxcaigCpdXKqOABKwAH1qUY13FuOIx1qVjH0+15FM4kGBz9KWWgbAprCGwOT9K5jpCEj461oIx6VRM1pu4pXYyoo6DyFYlWzwo+lb5Gc1MCsmGgaQSYG0fQVaNXJG6tiwFULjNGxaN0RNvPWvSikcCsRIK8MuPGhTHTRqAu4AgGvJMAnGB8qwadVrGS7Vm6miosDnFBG4bsZx8utKbF7x9c1OKQg26CLsuo2nb3l6c9Qc58RV726YW8pRgrqpKsTjnr41yPwfrV9q2pXlwx/6bcpLpMjASBEyikDvLx94HHAp8WTyVWfQXCoMyEVluiA559KDku94w5OfM1RZgvQ4oqH0D5FehiJYyMBRXpAKEkHp5UvS7Ctzg/StDqQj3HuenNDB+hlyJrbLPp1tcxntA3zNLr3S+yhc26HYByc8/StbzVlde4Sp8eaoL9J7cxGTDHpk4p4qa2JJwlo+eal2qSnk0pmnJyDXaahYR3DtsIBz0YEVzmp6RJb5LIceeK6Ls5sWJu1Hkalem356GpS2Gj7NanA6CmUbnA6fKlFs+BR8Uwx51xUdlhu4VVnrE3CgdKya6TxFFRFbQQWrwSDxOKAmvVQd2MZx1rGO5ZiQRwaoosR8iTGzEYyTxWTHjI6Uua5fOCDitBP3AM1sKN5AkTc16ZKXvMAc5rP7V602AnkCbiXAzmgnutpyWA96pc3Q86U6gsN1EFmiil2uGUSKGAPzFUjHRKU9gvxLq+nNobrqk8LRTbFZDIAGJwfPnjn5Vz/wU+hWCXEy3sMFy08gVxKI/wB0D3R16YwcGiviCyhSz7DSjb2k5Jm2bdquF5PTofyNJ/gIMI7lAvZCciUsQNzdQwGOnVc/8wj/AKosq8Tdndxa9YzTMEvoGXamFEgPeJbj9KLe6xwDSoCGFQkcaqBn7o5+vn61R5/WrRX05pSvoZPdnHWg5rw/iNAyXHrQ0sxNNYqthct63PeNDvescZbp0oR5aGeStYUhomt3kBPZzHnqD40uuNRkkJ7RuvhQcklByueaV0iqsP8AtafhX6VKTmRqlKGj61b3VGpc8eFcpDqCAffX60YmpR4H7xfrSKCC5s6FpiRnP51TtTSZdSi/xBVxqMX+ItHESxsJM9asGUeFKl1KEfxrVhqsAP8AeLWoI03jHpVGcUtfVYT/AOotYvqkRHDqfaskZh8rrQskgH/7QTX8bH74rw3cZHXNOhHbLSS7m8awuV328i8gFTnB5HFW+0xhuPX+VIfiy/dtNEVvMYnLB2ZWwSo6jjzouVI0OPJib4mVU1Ps4kAQwuQzSEkjbzjngDj54rb4fscJp5nt0WKVXAkSYl3JGRuGOOmOPOudhmLTK8xMmGPDsTTCbW5mtGtoSsQUdwrwQdwP6cVzXuztcHjidugW3DJHwN1UkkNKNBvXl05BcPukQ4ZmP3vWj3kHmPrVsjlcKdEZ/WsXavHkGcZHPrWTSL03Ln/NRs2JWRqHZ6tLKvTcv+qh2cZ4K/WtYcT1zmh3Awas0q/i/Kh5LiMDlvyoNjpHhVc1KxNwmev5VKSxqDYQCOJDx5mio0B6sflQMErZ725T7UakzADB6dcdKCYGgpYxwN2ferqg67Tn3rBJm2k4yT86ushyCFCkccn+tGwUEBAB908+ZrVIkI4xjyJNDdoxOAOPE8Y/StkebgbAVPTJxmsCjbYqYyF69MmrkRbiVGB5E1WRJQBtSInz5P54qRyOBhhDnyxzWMXEidAqD1PNaBwByqY88cVXtFXJ2JtJ8hS3U9ZtrG1ndJVaSN1VlznGT0rXXZlG3SGhcKyExqRgkkY9K4vXr2SV3jlMayjIVVGAF3HH5YrVvjCEhWMabxn+LxOOnHtSQ3QmmeRmVmck9QRk0jkmX4+Nx7KwucAnOcYNVw2/p41vbwtKkkgA2qRzuH6VptA8j7UqRVumMdHv2gnjt/s/arI2C2fu+tdNKYzgtAoBI8/Wue0ljFb9qkRcFXYOMEAisrHCyLMwbswGy49uuelMpUTcLHK3UEmqG1SyLp2QberDg58utbiGE8dgfHPnSmOVxeRz9m21AMsxXnxzT2z1XtBNutBMVXhc5xzwDiipiy436KDTg2WNpKFXqSn/ADNbxaVbsozDyTzgH6Y2060WUajugFnsPU7cttGOo6EHNOrfQNzEt2gOc7slSPc9T402SFwZxz6DGDxGSOuMj+nNDy/D8QVuQcc8HGPfivoSaG0cu9pXcEd7fxn5ivJtISNi8SbmA7oPG32NK5oZcbPlZ0cE5Ajx7/7VK+kGykJJMMuT5Sf71KGaG8bPkUUYJABJHkeMfKi+zkWQYcLlepxS2Gcr1fHmcUTb3cZkwZWGRjATr7VkxWmMAZUXLFQo9RWqAkjawHHBzWSSB+O0Ztx4BUZ+nPhTK20++uCqw2NxJkcbImP6CjaFpg4iDcDezH8GDn61r2bREYilXdzucda8nV7e4e2nubW2njOHimuI0cH/ACk5/Ks7ueCCcwvqFs7iMuOykDggeo4zWtI2L+BK7F6xsT/2sRmiY1BTLW7oowNzN+mTz8qWmV7e5WETBpGUkYBULjGcnPB5HvSLW9WvrfV4ESdo2hUMQG8SQRn5UMwribO12QMgDjvZ4A6mvld/ITeSyKu4M7FSRk4J8/bFdv8A2otLfR7uKMGTWbhGVbhyNsQbI3A5znB6Y6+NcYlnNKrNCu9VGcKenrjrSTlZXihjdmL7m8FPTqBRBhhiUMYo8nx24od3e3gHaKS4PK9fnWkReYsG4x4PxilRWvYXp4WSQxxKOSMY9OacRadAYl7WHvgd4xsVDHz96x0m3CzqQoPHgelP4Y1YjNOlohOTTJptsIbYIFAUcBQoAxj0q50mzBLCF1JBBKyN0Pzo2JfCimCgHofY01ITJro5Wx0e7SFlmgspo5Rg/aA29eOoKHg/Omul6e1kjIZA+/HAXAH1Jo1ZFDkMDtA6+FNbXSrlkimjiGyTo8rhQPU+OPlWSSC5ORlp7XlgjzWTmN2HZjYQGGfHB449a6HQ7rWri7tl1C9UW65ZiQMv6Z9yOK90jQEJzPcduep2OEA9ODmmy6W1vCxQbIFB2LFlmz5knnPtSycR4p1Q1eVAuTKmPPdmgLqWNBuG6XP4Bu/SuWvNQ1W1kL2sYkQYGNjIM+PDKSaJm+JNOCEPOg4zjJyT5dOfyqbgUU9DT7Qv4H+tSuPb4siDECznxnjGalbxsOa+nzaOBWGSuce5xR9vrVhoe2TUvhxdSi24Lm5K7TnxUjGOn0pTCJWyrFghIyvQccZ960lZuzeMxiXj7snO70p2TTpnV2/7ZbCytAmnfCEFvNgciddufkgNA6n+2jVLq4imtNNjtezzhTcF92ccHgccdK+d3ljPFvlNrJChOcEbgB7jwoIKTj1qDbTOlKND/Wvii51rVJdQvoFaWbG5VbavAxxgelCRaxJEXaKBN7IyKzsWKbupHkeODQ9tbx9i8khBYA4XPT1rRo444doWNjtHIxkZ8fPP0rbGpDqf411m6WLtHg7ibV2xkbR6c+nWltxdSX83bXW15PxFRQaJwBRMMdOkIwpp5pgqyuGAGB3AOPkKLtyyqQGI88HrWEMWRRRAjAyQAfOnRJhKxbwMgNnrkZoqG0gHeWJAfE460FHe20IAaQMD4KM5NMbKW4usrbWMpUdGbAo1fQjbNkUxnKAL7ACi4ZzGN2R86FudN1gjuqIfLIHPtmi9F+BdZv5g90ZOzPVpW4+QzzR2LpoLsb4TziGFXmkPhGu7FdFF8NavcpuEUcK/idwzD/xB/U030T4ck0WJBBa9q2RufCrx7E/zolNYtbK8mjurpYLw4zuztYDgDy+hogUUZ2vwtJtSRoUV14DXJ38/i2Kdvt5UbHpe25j+2BJh0LvGRg+GM5/WhR8U2EdyGe8t1C5DFJlUH3Gfemh+ItOECSi9ttr52Fpl5+ZPNL+h0kHiGRAuzYoHQRr/AA+p/wBq3Z/3Q5w3hnFIG+KdIt0L3OoQA56Rbn/QGlV5+0DSohugE10D0RYgvPuxFK4jZV0dbeLO4zHKufKRciuP1P4fubtwZbhNqnuA5OPaiD8UJJpk16lu0e1tpjMvfzjIP8vyoDTNYuLmYXFzO0Vkcr2hbKueBgDrwaZJxQHUjL+zbDj7SnH/AMZ/rUpuTEST3+fI1KGbD40fCojPuALj2NHrECuW2jzwCBQkZIXnYBWiSqgIDJz47CcUUI0ErFblTGzbgeozkGuc1bSRZyb4CWiJ8R9z09qc7yvKyceTE/yoa81YQxOpRXU8MCTzQlQ8Mk9CEADk/rULoOrAV6VtZG3IG2nnazHu+nrWTRRk/u1YjyZx/SpNlzT7TGvQEmjdP3XB3OVijHieSfalyzPGMKqJjz5Jom2eHduurlsY4VEJopga0dCmhy3IVoL8KD4EY/QUwj+DGZAZrgyA+DZI/OkcGp2NtGezjuJvMkhf1NFr8Q3UybUgSNPJmLH86opR+EXHkXTG66TZ6YTvfe3UCJeR8zTvQLkswjtbaKNyQMOx7+fLjrXHx61dLjtZQQeqKP5U20nV7yNxLHFKsXUy5VfHjluKZT+CPjvs+rxWZurFGNmqyx8tHJjIIPXng08t+0tYgrxM7LwNq9a+Qj9omuwnastvtXPXaWPz8fpRlv8AtZ1OIbbjT7W5HTIZkP8AMGg5WMopdH0iWW5MrtClyIypLhymAR0A5yPpSibSLbUeynFqI0Iw++PHh1OeSePKuIk/afrUjb7eDToVJ+6YZHIHvuA/Ks9T+N9V1iA27AQRlefsz9m/+rJ+lZMzHeo6Lo2mTGS7u1VBnI5ZgfDgKfz4pcj2EW65sr4O8Z2luwcgZ6DJwAM/pXNLal7YQpKXLNu2qXYg/MgePgDnzoiygePIIkIIIAjX08eD04o2IOJxp9pMBeyPfbwGHZybdp8jwecnoPLxoPULSWTN2qRQQkDbGrZIxx0/h9M815poie6Vrm4MRzy7R7iD68V0Vy2mW0DJYtd3l2y7pJViCgr1PUZpjIF0xxLpgs5QIomfejctISD0OPL18DivLuW8j7CJItkMLgRFVxJIehx4461Wea7iAlto0t2TO53IypP8WF5z/WgJmaSQCS7nDvkPKpxkHr45NYI0k10do2DaAZPULUrnGSxVioRmAOMlQCfzqUKRrZxxnUIGEW4H1q8cokXA3KfIkVlFMrAHa3PXJzitXljxyMH1UfpUyxhNbyyAju/Js/rQckEiKd0nHkKLkuYkTG8+uABQM87NwsgK+Q5pJDx2Ckc45x7VWrljnn9arUxz3Oa0RRnnoOtZAZNG2VhLeOIrdC8h/hBxmilZm6PYmjQEou4j+JzjFGR72RZJSQCMgelGf2W1CCTs5UiFwAD2QkGfbBxz6UwGhXccLLNbl592EWIsSf8Axx6VRJkpSQNp003ejsSUfByqnvMPKsjHJNt3nexICgV0emaDpy26yX9xIxZiNtu6grjHPPz/ACpXKkcWoyWdrPFcrv2pMAQrYGemfl701E8k2AhkjDI8e9vHPGP51h2pbOBtHkGo3sLh1kVZIkTgkMwG33ryC3t2kAdluCMHg4Hh/X1rDWCpbyyd8BiPxYo61jZAFbbjqcgZ+dHpAuzDXIWNmyURThf+Y8KwGySZzbuEO4bVYcsOODRSFbse2lhDdzGK0jmkZRvaU9MDrwOhz6+HWqTTSsqNFNMzgZLMSxx5+Qx9a90S8urpLhLoSu2AEeMhAwJxg/XoB5edN7/TbVJrKJZAHKqzCa77oGeT3RgDjOehphKF9hAjpFdXkkdwC3KGTJb0wOfLn8q6LTLS3a4mkmEiaaHIWIRAA+GSDhumMHjmsrO20/T7meOyuLV8qj5VywJDDLeYx1I4/KhdX1iO5kh1KK5jN7E4Qb+Fbb0JXAz09fLwrGSCryK3tpe1spYRBIAFWclAwPj0wenXP88J7tI/tE00FvHKngituBPlxjHFXMs+rtNeG5WOWLaHhZ9ocZPAIxnGM+GM0+0MRz2iXMaSxdm2ww/cDf8AcTzkeAPlRbMlZw5e7zxFbD07IVK+lNYyFiRHHyf/AHDf/WpS2NifAx/dr7Yr1CTIxJJIIxUqUnor7HGld4W4bkGcjny2GubulUBMADI5wKlSkkNHsCPWpUqVMoXi6n2Ndv8ADcaLpGosEUEwHJA9KlSqwE5OiuqoiaTpbIqqz2cTMQMFiRyT60BYX14LmGAXc/ZNOimPtDtIPUYqVKscr6ALnu3CsvDZ6jr1ouP+/h/zL+tSpSsr6Oq1OON5Jy6KxHa4JGf4zSeyRQ4AUY3Dw9TUqVkKzzUpHGwB2wOBz0FaaQqmOUkDIaHHHm3P1qVKIC9xI6zRIrsFKcqDx/zgU30+KORY5HjVnBiwxGSP3gHWpUogM/iE7buDbxhGxjwyTXukxRm6AMaEfZ2PKj/DNSpRAdd8MRxldRBRSAsGBjp1oT4ruJ4viCVIppEUPgBWIAHH9alSgFBJmlz/AHj/AOo1KlSgMf/Z"/>
          <p:cNvSpPr>
            <a:spLocks noChangeAspect="1" noChangeArrowheads="1"/>
          </p:cNvSpPr>
          <p:nvPr/>
        </p:nvSpPr>
        <p:spPr bwMode="auto">
          <a:xfrm>
            <a:off x="0" y="-508000"/>
            <a:ext cx="1276350" cy="10382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4" name="AutoShape 8" descr="data:image/jpeg;base64,/9j/4AAQSkZJRgABAQAAAQABAAD/2wBDAAkGBwgHBgkIBwgKCgkLDRYPDQwMDRsUFRAWIB0iIiAdHx8kKDQsJCYxJx8fLT0tMTU3Ojo6Iys/RD84QzQ5Ojf/2wBDAQoKCg0MDRoPDxo3JR8lNzc3Nzc3Nzc3Nzc3Nzc3Nzc3Nzc3Nzc3Nzc3Nzc3Nzc3Nzc3Nzc3Nzc3Nzc3Nzc3Nzf/wAARCACFAMQDASIAAhEBAxEB/8QAHAAAAAcBAQAAAAAAAAAAAAAAAAIDBAUGBwEI/8QAPhAAAgEDAwEGAwYEBAYDAQAAAQIDAAQRBRIhMQYTQVFhcSKBkRQjMqGxwULR4fAHQ1JiFTNygpLxFiRTov/EABgBAAMBAQAAAAAAAAAAAAAAAAABAgME/8QAHxEBAQACAgMBAQEAAAAAAAAAAQACERIhAzFBE1Ei/9oADAMBAAIRAxEAPwCuuoBxlOvjzXCCV+DYcf35VoN72dtb+LKpHBIOGckZJ8OMcVWrjstdxl3SRDEvO4K364rtMxuNwSr+CTlVQk9cE0VwVI3ADxxkj9qeyWTxv3bvhxyeRgE8AZ96RktWWNS8iuzk8KpY1XIp0zY43KABknqD+vFIuhBOwZJHTypaWN1YxurKQOhBH7CkO6XaQzAe7nP1p7iRLYZgyjJ6buT+lBsNz8Xy/sUVkAJwVx4DcST+dAxqehVj5cDFAsXWfnAUHHTjFFL8HIGT40DhT8QlJ8AFFDcyD/lygeoxT3EXcR4r8zRwzcsM49Bx+tJNIxHCNmi4mY8xn3L0ljUf4+vIz61xVldiAwH/AFEUUFsEEEDxIbNdOw9WY8c/CKNxoiygoxYsp9Q2aADHBAz86NGyh/wuRt6bAT196Az1EfToWHhRuNQZmB2nbn3oBmIGBn3op3E89aM2MD4hkddpzT3EVj4bCceX/uiZI/gA/v3oZz4P+lAJluRJ0/jyBSi4GPgldVwDjGR7VwKuefl6V1lHHh7tRO5yPwoPnXNrE4xRu744+pyBXSjA45J9wKIi92fPFCuksODnPvQpRegp1VQYWPjk84z9OtAxSXGQjCG3VSWRUyWwc/i/ap5LUKxVU4Ufh/vpUdrlpPLYMNOt3a4WSNjwACgcbx8XiVyK4zK6tUBd3Gj3DxpPaxJcPwBcxlhjGPw5z9cU2h0q2kKmKxRJR1HdBQfL4VJwBzxg1YgmnrZ/aAqwyJw0Jj+Mf7SDyajrnWrjDNp2j3sjMComchAOnAXy69a0HfqhD7Qd7o0csrNfyPPNs+7huJdnX1C5AAx1qj6pZ/ZLp1aCPcmemXA9AfGtEn0DXdSmN3JNa2TbQd3dKGYA/wATgE+J8RTa90yB3Fte6hNcXEg+EQW5MQHlnHNXi6+2abs2mWeRVUJAgGcZTaTk/WkzaSqSJJVVh4LKDirnc9h47i5lVFuIlXG1mkXd06kZPFQt32Qntt0iu1yoyMhNmf8AyOasSnjV94o1J3ySA9DnxoRxIQdk7A+WAf2p5d6fc2xUzwMqnwLj9qQLNE3dqcYHKkE4+tOUl3KHJE02fTFF7lQMl5ifXr+lHe7ZCQNinHuaQ+1nO5nyx6kLnNLZGrp7vB4kJ8NxxXAGdsLGFA45UkfpQN2Nu1Fck9cjikmu5AeQ2fA4B+VChGpZ7eZFt5DJ/wA1G6c/hbHhXQoj/wA4n2xSGsC5kgsomRlWKOQ745Ad+5icYHIx6+tIWUcstujPjaRkYPSox8m3Ra5eNMeU7LxksAwPz5oAgINuAP1on2WDgyL/AP1ij4to/wAO9j5Ej+VWL9sYK2Odufc0Yso/0AdRSb3GMhFIHrRUKYyYyfMlBj9ae53Wm3OfvE4+WaEcoA4PxeYJNF3nccLnPQYo67tvxIOPI/0o3GoZXB3SNk134FUEbiD1yT/Kunu9vIyw9h+1JuQRjvCSPAGicUopOVJA9f8A1QoCRRxvf60KWyO70tcao8EpUApGFwJGibbnPTj2qL1TtBcWtkkNvbzahNcOV3KwUZI4AGDx1x7VNC4tg26WCRZGAwCCceI9qVJjZMKkqK3UhTj5/wB+dcgh8upH+2dQ6Z2l1EBp+7uIYydsZmwRg9Vx+vj1o4muNNmWaHN66Z+5mkUSAcZALAfXjpVxvNJaVdkBKbeAB0x5ZHSq/f8AZ/XDMidxDdoxyS7DEYHUBidxJ8MfPFank5Hdm4a9TbUe19vPZCPUrSTT2kO37894B6jaMH5GldJ1jQ5jHY2+rxpI5IEb/dsfLCvz9KYp2Ju7q1e5trVLRt25orvaQc9cMPi+tVDUtMuYd4fTMpHkG6TJiOPEMoPHvVYmKdMlT5afcaIJSbgah8QB2qIyc+/JpSws4/tMlw9uHneMqrtvAQ+nGPDPh86ybS9W1jRmWex1CREHWMOWjxx1ByPyqwQ9v5nR01OAHem0SQDG1s5yAfSh8ecGRWiTsraPOYrxo5YyC2988ZOQuSevyqA1XsHFIhms5AO6XJWORSUx5scDp7Y/OrDp/azTr1BHa3sbv/DCYtrdOQd38yKfSaY91P36PLbythsIMBgB4N1x5A1ntHupxH1ZPedlbnTbNr6Rrea2BwZVOCCTxk4/fmoDdExO3uioOMKDk/Wt5GmqiSW0kH3M3whzJyfPj+dRmu9ldCMUJuI3WQIVWMuFDHw6euBwKo8p6ofG/LIdPtrO8vIYrmXuYiCWZRtI4OOc48qs79it8ZOn6hbs2OEuQUz/AN3I/OpG57P2FhdRT2plhk5VoJCCGHOSOc+PiAKmLF1iILBdgU8Yz4EdKXk8ri9Tw8Yndm+vaPrVkwubrR5DBHGUEsBDqxJySChPmPLpVWGqOXSPOwKNuMYxWgdsJTHLcvCSF2uVA6fSspdyzljx7Vlyfdro1qnllLFsFifR+v50oqu2CYyfc5FOUtJEhR5rVSpxt3Ooz8s/tSyPGAcQKD4+NdeOtXKs3ihLeIHoK7JG4zgAYHBK/wBaNJcNnEcRTywQKbEykkPz7ihyPRLUcxsyg95z6cflXFWQtwfh/wBRJz9aIU353MAevDn+VBY4j/m/Qg0+5xsKFP3v55omyL/NcYPmcfvR41tVGS7ezLxSneJIn3cakeYGc0BE3K2oJAZD67xQpQqCctGgPltH8qFGp7vU5YOoICuccbkz7+1cdrksTHsQDplSRt8uvWqtfdpQrgQWbgL8YLHr8hTix1XUp8q9uIVfABT4j6cg/sP3HJxbp3TV3cvGxCnEjjIyc4+VEa9YEsrHKjoWbr7VHyrOYRtlLyHhnyFDDPXp1/pRYXnSJkaKTvH6YZTk44PB6H9qNRudanLcSxRZlMdmATOIl+IjHHJ9ev7VSNb0fVrFDeaZOTaleFQYVlPgV8sY4I8BVv2X/enfDEATlWLEEDGPEf3n505hZ7cCSSH485KRkc/PimLg7jpsvj1DQ5yYtd0s2twQALuwGwgjj8P4fyqCvtPIJbT7iPUIDyHhBSUD/chA59h861rU9F0rXJntZYYra5PxRMMZY87vH9fKqB2k7KzaZcOlpG7ohw0yHlWIzgH/AFYx7Zz5Vtj5As3Cpl1N3MjxgSiaHhk7rawbyOfGpfRO2Gr6QveLcXT5IAgWQMoXxPxcj24HtXV1W4jt2sdTsLa+hA2qZUPex+qyfiz75piLKCeAnTrwpJwFtbtcZ/6XHHy4qn/Xun16rrp/+J8Ekghv7CRUydssMm4NjxKtjHj0PhU7bdsNP7RBobB1DIBjvcxEeWFPPz5rHb20kspQt9btbyHGN4yGz5Ef1onwgrIj7ZM7dy84H6Y9MiofGHczK2LV0S10R8yrIXlB+HBGdwzyRmomK4UqOpGKz+HtHqlqBay3Je0JyqNJu56jqMj2qy2d8k0YdWBVuRnjFY+Q7rxortxflYe7WAK23BfOcr4n0rOQuHAbAGccmtG1eEXMjsWLCNc9OCx/pz9KoepRJHcMqNkenFT8qPddE0e5UShY1fukDBOhIJHTjr86iNRlnWXZLB3bfwp/StO7ETJq+kWGprsS6WMwy7QQzlTg9OMceFS992ZsdRI7y3jUuSQeWdgc5J+vXqK15jZfm2FlpjkgOD8q7GZxjBkz5gEZrTtR/wANHjjaXSJxKAT91KTux4DOOfGon/4bfKMTxIp/0iZSfpVhi/aUTrVUBcSRj4lUt4Hdg0FnmdcEgEHopI/er/ofYG4vrtoml2cHAMh/SpS//wAOnggKxXamUD4Ru6nyqueO9blxy/ll2LhsHu/bcRR5O/zyAPn/ACNTt/o19ZmTvrV2MQy7Jgj9DUUXKoWZIhzyAeapQl39mpEg4JiB9z/OhXTKgOO7Q+1Cp5k+65aV2l1eGUQP9nnVTvTDHKnyGPP1rSLSXUvscjXccNkj7WZnlZgeAfhHGPLFZxb9oNOt4VS2hUSKAFk3d04HrjqakbbtLatMveyuy9V3T7wp8SRkc+tZp/LTHI+18tNJtftK31yLq6dOUaQ71jz12j5dQKkJIXkeUvdyRxScCNW24HoQMjPNV7Tu2On27suoalAilQCuGUgYz0xg9afDtr2anuSq6hEAOQzgKjH3J48/DrWbk77rNR20Zbq5iMyyIIjuR43wBj+HOcngVIQ2ayswFyzoxLMN2c+g44HFJHW9OmiR0kW53nKfZnWUqPPAPT607t2RAxSNQ7LzxlvlzSVmTRbW2VJFKMxwMlyCSfOntoVjtgqrkFiQpTk58ffPjRYm2SLLuK8HC93nHPU4zgUpIbBZFe4ktzKF3AlxuI9KT3Obz6LpNywabTYXmj/2cZz446/nVF7Wdg3kkkudMjDhznuB/l8dB5j3q9HUki4jsp3T/wDTGFA+fp6Ugt/eXd0FiSW3hyQPwYYevU1WOWRJBs5s+yXaTTIFmhaAxFRm3kG8nPGNmPX08Kql9o1vJcudQtptNkcAhEjyoJ5+JSeM8cDpW8LZ93cxNGY+8Y5lZkGSPIEdAKXZl3oUaNlztACnqPHNP9KeJedZdBvbFnlhhS7gX8Utpk8eZGMj5ge9PbAafd/DbTtb3OANhA3EjwweM+3nWrdsOyVxq8q6npM3dapEAHYSMDIgzjp45P0qnapoOqT3iWevaDHqbY+G4tzslAA6bxwRz+FhTcjIgEbmodmbibSIwQxldMPNGwEeeOvJ2nOeM1nHaK0jhv5bOFSZYmVT5gbRn8z1rSNQ7J9ptOs2k0PWbmO2dCHsr0Fpo/TcuQc+HSsx1VdThuGh1GzW3lwGVFjChByBtx0HXj0rIraf/wANe1x7M38lndjFlcMPiYE90/TPHOCOPpW0aXqFjq8Ya1MZQsSWjYkE9ACM4yfY15njRst3iHDeJzU5p1/qemmN7C5mhdcbWj5Pt0qgGS3pyOBoQzzPGkCdQ37+FMr7/gytIWuIWkfBIVwM+20Emsgtf8Rtbksnt9ctHuIZwEacKYZDjnKg/Dn6VZ+z/b7sxbRQpb2ksc4BDTXRUvnzJBNBg/JOVoek3WnK6xwSfGRxuXaTjqcHnFJTatFeXbWlsBOVbnAz+dVu27QpNbyTwyJcXG/jY+fyPh7UnHf3u+WS2uPs4Y/ECo+HJ6g/KqPE/Y5Seu3MUF3Paz94kUg5iPgKyXtLpE9jPJc2ztLZu3wsSdyeYNWjt3LqGnOlwJvtlrLk95HklCPP86o03abU2UpDII0PH4Qcj51vljiY92XazAtgnIb5ChRIY57kPJ3hzu5Pmev70K59lpwnfeSLwcCjJdTKwMZwR5Ypr3EhPX5mutHIhBUZ88Gq009Tqa8dyS7YPl4Cm32j4jgg+eRmiOrEDdx61xUjHLfF7mp4zrNpepWtjaJcWJlS/DhnXA7pl8hg9fHp6VeIu0z6n9mMFvfWBWMBjFnaHB5YL4jA9MVlMblFISMjxz5f371KDULue3jSV5GRP4Wbg/QVWIjuVt8U0zac0WkxG5WWTLz37YVV67ufOjltXvJo0fTrdYI1BLsVCE8YAPhx86xax1q602VZLW6u2AJIiKjYp9jnJ9ceFS2o9ve0Op2C28rom5gTKF2tx4Y/vpTR/k7XWhNokr6pNZw24wgTHXz8NxPzxTye4dLdRpsMEg+ERmRdoHmx/kKybvu02r2CXsUImaB1Zl71QznzAJ8AK5bdpdXhuy16svescvGwPB9qePjMvsnPVrumSyPBuuz8XIdQu0D88+3nmiXmq2VsJBKzHuVBIVwo9B71VNF7UCe4CPtiD4DNk+HX50bVkk7QSu1hcxFVPMJypC+dT+SP+p8+uqYPbWytbd5YoWIXAbc+D/2+fzqF0vtJpL66JUN7MTu+NnGIwRyccdKg7/QtRCi0hjMpbA2RHOM+OaZLpWpaTeRXDWksIDBdxXAJrc8WHF02bnlu1a6uTPJLbkIsyDcy5ztU9Cc9PasU7VR2d9qkl3a72yu0sxyuBnlfHn1q06hqVzc/btsMpnusLJPGpIEecsFOPHGPQZNQsFpFBbtqd8ivaodscI/z3HRfQDxPyrkyOLq33yN1Pk0tliNxcFLa0zjvJR+I9fhXqxx5flRI9RktpDb6VA6lzt3EfG49h0Ht881KalNdajctc3bgFcbcrlI+fwgeXpUHrOty3rGKKNYYNoB+EAyHzOOB7DipJhN9RMbS7naMueXSBsgH18M0jaxy3kgSys5ZZRyAgZj+VSNvYR2MMV5rzN3DjMNlG22SceZYfgX1pvddoL14nt7FU06yZs/Z7UbQfVm/E56Dk49KoYpjTl1nTpFaaa2tSBuMct6iyKvntySB71YV1eSeMkXEEvd9TDcI7YPoDnHris2SCeQZTO0N0HwijpMkMp7yMy8+EuMH3Fb+Py692eWG693F680bxO5KYOFY5ANUm9sZoHySCDzkeNO7fVAV2tuHuxbHzNKzXCug7wBkNdK4eU1ZHLBmNtb5iBF20Weq9yW/MUKbtPIjsIGdUzwFY4oVxppug3S0yl+N+R5dKQ+yOxyuVx+dPxAsY+OQyHyUUi8h3BVtmOOuTWyH2wGbLEsTbn2vg/g8DTOSPJUhUBHXPjUnO0jnHd7UHgBSZQAAyRHk46UuIzFJCN3ACBzjoQpNLiSNCBcJIgxkMq5I/OnEUJX/ACguenwEfvSr2AZgrd30yWIyB9OlPjHKYSTTxlniRWiBx3qfEufemz6jc5AMzg+A8vl0qRuraKFCY1aQcDMZBHzpmLOcqWP4f96niocX+z5EkdSnfHeOG29DgcU5tNUure4FzbzuJF/3kUkLZc/eIg9V8aRezkJJjOR5EYpOKQJWK37WSGX/AO7GuSeqgD9BxVp0LtRauSkN8IJ8bRFIwyw8gfGs1jtZ1PxKD6EbhSxBT4ZbUSL5bePl5flT3kEdWtQdtJNOu1VF7zcPi3Nk+RxipAdo43s5JQ4E4kDgT5IPkB/P2rHYrpowpjaZdvKhhn+/zqUi1zvR3bxFXP8AEAT9cVQ4PuTyrzrl/PdWqz/a4baMLhLWLJ2ge3ieDz51Wmkvp4lt7q6adBzbIeNq+XH71D3eqzPGipGrEfiO0gmm2qatNHHHJbFkkAKgr1Ueop+QwcEGMVMqxm3W7g7pH3cEKMfxf3+lVp9PW0lN3cRb442+7jP4ZH/cDqfPI9a72fv7y6mCNLiNPilYkgqvic+J8qk5LpdYupSCEhtgqKqjG1TwPcnHPia4TZdDVa7mmvLma4uX72WQnczdBnxGPD0rkCALkjAQ5aT/AEf1zVtudCjSKFWkiiXujLLu6oM+GOpPgMVDXVu0+IreLu7aIkpuXlvDcx8Sas7p3RF5eTXZG5UUgD4kUIW/6sdT60nHA7gDHT16VNw9nrl0WVhDDEx4eWZF/LOaff8ACLC2CqZzeTZx+MRxj5dTVhHIoKGxYj8Q+tO47UgYLLyMkc8ipk2aSgNI0MIx93ErCPfjjCk5GfD3qNvHG8qtuIQvHDEn655qh1Q5bijRIWAb7THGGGQCSP2oUyLjJ+8P0oUucbaZa3kkfLh09AcUotuMADaxz0IFRTTGN8gEE+IOaI1yf4j8hxWn6BZapeWNImAIRGPhjB/OiGSGM5kOPUVDtOp4Ab/zOKS71FOd4HsDT/WfGmRdCVsLF0/Dkg0jcXNwWKjdxwSBn9Ki3dX5BLH1/rRvvGPIAx4+dJyyjU4a6vFZiHPIxgjOK4tzdOgTH5E5+VJq0g4LLj58UqjHoJC3pg/0pk46S4Y94ELdMMDnHtSpniON3wgeS4FIhoz8POfI7sUsltkbgu0eeP51Zv5TuWjltWyG6ex/lThJo9wDIzp5qajmghU7gWJ8gK4i2yktJkjyNSuopGdbeFlkt3nlJHKyIox9P50kb6NB8S7T4AUwlngI+7U4A45xSErxlx3QLAjnd1B8vWs8siYUhJexyj4lCY/iLE02leFnDrjOMbgvWkQECkl0QDwDAE0k0qfwkj1NZrVP4rhIlOEXJOdxGc0uuqTImyJwg4z3Y25x7VDGT/d9aCufA0o7pU6jISdxxk84PX3pOS+kY7t2MeVRrSbGIyCfSgZ1YgNS3PjPZLtnJZmBycmuJekfXI9Kj3Yc4ohc0u58aUN9LgAtuUdAeRSU173g5ihUAY+BMVH764zUtVGM477yH5mhTWhT7q1WmWxCoB3rFCcbSP3qP1C0+zvw+7/txQoV05BqwKPY4oLjPQ/WhQrIqlo/IE4oxJLYoUK2KW6qZOSQceYpQOyD4WI9vChQoiWSR8qA7c+tC5lePKl2PzoUKS0zYTOpzkn0zSDyHrk0KFYZPdWMk7nxxXEmdDuQlWB4I8KFChruPK8mS5yx5J86S3mhQoIgXNANmhQon8lFY45wcedE3kHwoUKUFxmOM0TJoUKKi6uTRjkUKFE4uaFChRO//9k="/>
          <p:cNvSpPr>
            <a:spLocks noChangeAspect="1" noChangeArrowheads="1"/>
          </p:cNvSpPr>
          <p:nvPr/>
        </p:nvSpPr>
        <p:spPr bwMode="auto">
          <a:xfrm>
            <a:off x="0" y="-500063"/>
            <a:ext cx="1514475" cy="1028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226" name="Picture 10" descr="http://t2.gstatic.com/images?q=tbn:ANd9GcRMRWyx4m4K3mPlH6vQP8A7ge0tCDwGS6NQVq8Jw7PjG9fKgGi-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590800"/>
            <a:ext cx="2533650" cy="1809751"/>
          </a:xfrm>
          <a:prstGeom prst="rect">
            <a:avLst/>
          </a:prstGeom>
          <a:noFill/>
        </p:spPr>
      </p:pic>
      <p:pic>
        <p:nvPicPr>
          <p:cNvPr id="9228" name="Picture 12" descr="http://t1.gstatic.com/images?q=tbn:ANd9GcRZYD1BZBpmh_TuF53zWr5uimRMpONtPFWYBewzTI-nDz85ZejkRoH-Ljmcu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4114800"/>
            <a:ext cx="3261095" cy="2524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eneral welfare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eneral welfare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ne of two general statements of power for Congress</a:t>
            </a:r>
          </a:p>
          <a:p>
            <a:r>
              <a:rPr lang="en-US" dirty="0"/>
              <a:t>f</a:t>
            </a:r>
            <a:r>
              <a:rPr lang="en-US" dirty="0" smtClean="0"/>
              <a:t>or the general welfare or the good of all people in the United States</a:t>
            </a:r>
            <a:endParaRPr lang="en-US" dirty="0"/>
          </a:p>
        </p:txBody>
      </p:sp>
      <p:pic>
        <p:nvPicPr>
          <p:cNvPr id="7170" name="Picture 2" descr="http://pubrecord.org/wordpress/wp-content/uploads/2010/02/health-ca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124200"/>
            <a:ext cx="2819400" cy="2819400"/>
          </a:xfrm>
          <a:prstGeom prst="rect">
            <a:avLst/>
          </a:prstGeom>
          <a:noFill/>
        </p:spPr>
      </p:pic>
      <p:pic>
        <p:nvPicPr>
          <p:cNvPr id="7172" name="Picture 4" descr="http://t1.gstatic.com/images?q=tbn:ANd9GcRlMHuWYHe51CpX0mP3llw3RVrdkyYLqwLq9wk8oAeAT2KytuH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581400"/>
            <a:ext cx="3180436" cy="2381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ecessary and proper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ecessary and proper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ne of the two general statements of power for Congress</a:t>
            </a:r>
          </a:p>
          <a:p>
            <a:r>
              <a:rPr lang="en-US" dirty="0"/>
              <a:t>a</a:t>
            </a:r>
            <a:r>
              <a:rPr lang="en-US" dirty="0" smtClean="0"/>
              <a:t>ll other laws that are necessary for our country  </a:t>
            </a:r>
            <a:endParaRPr lang="en-US" dirty="0"/>
          </a:p>
        </p:txBody>
      </p:sp>
      <p:pic>
        <p:nvPicPr>
          <p:cNvPr id="5122" name="Picture 2" descr="http://t0.gstatic.com/images?q=tbn:ANd9GcQ2zpnbGE5qh8ZNht5OHV4qm3NBQ-xwr4A4iGz7I1oHbDDLlBZ8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352800"/>
            <a:ext cx="2621158" cy="3273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unconstitutional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unconstitutional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ot permitted under the laws of the constitution</a:t>
            </a:r>
            <a:endParaRPr lang="en-US" dirty="0"/>
          </a:p>
        </p:txBody>
      </p:sp>
      <p:pic>
        <p:nvPicPr>
          <p:cNvPr id="3076" name="Picture 4" descr="http://t0.gstatic.com/images?q=tbn:ANd9GcQRsUTB0BYc6AFdj__FeBfNuUFwUrXUEmk4INn4l9Uj26_gLTn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514600"/>
            <a:ext cx="2514600" cy="3778770"/>
          </a:xfrm>
          <a:prstGeom prst="rect">
            <a:avLst/>
          </a:prstGeom>
          <a:noFill/>
        </p:spPr>
      </p:pic>
      <p:pic>
        <p:nvPicPr>
          <p:cNvPr id="3078" name="Picture 6" descr="http://t3.gstatic.com/images?q=tbn:ANd9GcS9f9S3Po4JcqJBw5ySkb6AuUZgY25UoNXfiGjVL5-Q8a9537c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048000"/>
            <a:ext cx="3200400" cy="2800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o bring a public official to trial because they are accused of a crime</a:t>
            </a:r>
          </a:p>
          <a:p>
            <a:endParaRPr lang="en-US" dirty="0"/>
          </a:p>
        </p:txBody>
      </p:sp>
      <p:pic>
        <p:nvPicPr>
          <p:cNvPr id="1026" name="Picture 2" descr="http://t3.gstatic.com/images?q=tbn:ANd9GcTD0PFdVNd4CwJLGQYGeT_vV7QYqBaGKR6TWnJb7UrWcABWWMl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276600"/>
            <a:ext cx="3609397" cy="1952626"/>
          </a:xfrm>
          <a:prstGeom prst="rect">
            <a:avLst/>
          </a:prstGeom>
          <a:noFill/>
        </p:spPr>
      </p:pic>
      <p:pic>
        <p:nvPicPr>
          <p:cNvPr id="5" name="rg_hi" descr="http://t0.gstatic.com/images?q=tbn:ANd9GcQTPxJMDOKb2mLll_IuEJEJ1Zpy5-g29xNBV88EkR-LMqFAPcxRCA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048000"/>
            <a:ext cx="3886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say no to a bill that has been passed in an effort to prevent it from passing</a:t>
            </a:r>
            <a:endParaRPr lang="en-US" dirty="0"/>
          </a:p>
        </p:txBody>
      </p:sp>
      <p:sp>
        <p:nvSpPr>
          <p:cNvPr id="23554" name="AutoShape 2" descr="data:image/jpeg;base64,/9j/4AAQSkZJRgABAQAAAQABAAD/2wBDAAkGBwgHBgkIBwgKCgkLDRYPDQwMDRsUFRAWIB0iIiAdHx8kKDQsJCYxJx8fLT0tMTU3Ojo6Iys/RD84QzQ5Ojf/2wBDAQoKCg0MDRoPDxo3JR8lNzc3Nzc3Nzc3Nzc3Nzc3Nzc3Nzc3Nzc3Nzc3Nzc3Nzc3Nzc3Nzc3Nzc3Nzc3Nzc3Nzf/wAARCACQALQDASIAAhEBAxEB/8QAHAABAAIDAQEBAAAAAAAAAAAAAAQHAwUGAQII/8QAQRAAAgEDAgMGAwUGBAQHAAAAAQIDAAQRBSEGEjETQVFhcYEHIpEUMkKhsRUjUmLR8DOSlMEkU3KCFkNVY4Ph8f/EABkBAQADAQEAAAAAAAAAAAAAAAACAwQBBf/EACcRAAICAgIBBAEFAQAAAAAAAAABAgMREgQhMRMiQVEFFCNhkcHR/9oADAMBAAIRAxEAPwC8aUpQClKUApSlAKiahqNnptuZ764jgj6Zc4yfADvPlWq4x4hGg2KtEqvdzErCp6DxY+Q/Uiqh1C/uL64Nxf3DzTNtzMfyA7vQVTZaodfJdVS59/BZF58RtMicpaWl1cf+4QI1/M835V5pvxDs7i5jgvLSS3DnHahwyr69D771WGZG6KFH8x3+lfJLKQHwynbIGMVR688mn9PDB+hwQehrS8Ta/baDFbPdhlWeUR9tyExxZ/E5HQZwPeuc4J4qvLtrWyvokESJ2S3HfIwG2fPGM+bCuk4n0aHXtJntZS6SNGyxyRthgSMY8CD3g7fQVrjJSXRkcNJYmujR8GcYSazfyWGofZ1u1aUAQIeTKN3PkhgVYEY/hfbArtQQelUO2h3kTul7JHGWdXa3tJuziVyCvRfm2AYEg9TjqaurRL2LUdLtruBHRJIwQjrhl8iK7tFvESVtbj7njv68E+lKV0pFKUoBSlKAUpSgFKUoBSlKAUpSgFKUoDgvipYPJa2eopusDGJx4BsYP1GPeq1j++7H72ceg2xV9avYpqem3FlL92aMrnwPcfY1REsclvcmKdeSQMUdfBh/ZrJfHvJt408x1FeOvMpHjXteO3KpJ6AZrMazd8ITLLdNYSkKbofu2IyElXJHpkcy58xVgcPajqKB4L+Jnijbl52GGTpygnvzv5gcuc81cz8LtGjuLubUp15vsx5Y898hG59h+tWM9nCRsmD3FSQR6eHWttEesmC+zL0K11saddaxjSLxexlkMUoWNiI5eYhiCCM4JOQDgbnbvsPQraGz02K3twOzjyobl5ebG2T5mqQs9Ss9I0Uyafezpqry3MNzbjm7OVWyEdh90YBXzJBqyOANU0624X0yCGeJOzgWJ4vutzKMMwHfvnJHh5VpfHcMza+cFE+TGzWEXnCO3Fe1gtrhZ1JVWGDg5/v+81nqJEUpSgFKUoBSlKAUpSgFKUoBSlKAUpSgPMVxXEfASarf3F5bXnYvMQxiaPK8wGCcg5GcV21eVGUVJYZKMnF5RQ+s6Nf6Jd/Z7xSGIyhLcySDxU9fr/StezdphApzzAtkHYA1d/FWiJrmlSW+FE6fPA5/C/d7Hoapd0eORo5FKOjFWU/hI2I+tY7a9H14N9Nm678lgfCi6AGoWbbHKzL57cp/Ra79yFHMegGapzgfUF07iS2aQ4imzA5PdzdD/mA+pq19ZkMWkXsgBytu5/I1poe0UjJyY6zbPzbcyrLeTyB+USylsvnAySfPxHSrh4M4bgn0y3lN7JJHA3KnZkA5Vs9egHXYdc5ycmqd+zSLbfain/D83ZhiejYyR9K/Q/D6xaXw/plrMwWRbZByAfMTyjO3WvV/IRyo9/fR5f4+xpzwu3jv/DbW8EcEQjhXlRQAqjoAAAAPYVlqJ2l1N/gxCJP45tz7KD+pHpQPcwf4yCZP44hgj1X+n0rzzcS6VigninUtC4YA4OO4+BHdWWgFKUoBSlKAUpSgFKUoBSlKAUpSgFKUzQHhqp/iRpy2fEAuIlwt5H2hx/EuA36r9atG+vbWwt3uL65ht4UGWkmkCKPUmqu4+4o0HXnsodJv4bq4gd+bsmDDkIGenmBVVyzAuolixHKdR3+1dvccbo/A95Dclv2kIuwHT5+bYP8AqSPEeYriKg6uQlqJWIwjdO858B3+3dVfCa9aKfhsu58f2ZNeUjqbDhaW++GL3cPMZxcPdLHy/eVfkI/ygkeddh8KdYGp6HJBMQ13asEdyctIh+6Sep7xnyrb8D3djdcJaa2nzRyW8dusbYOeVgBzA+BBzXAcM2lpacZTS6Bqspbt+YW0NjI8bWxOWUtjGc4C4IxgHJG1epO6NkZqX3lHjwqdcouH1hlwLgdK+Jpo4YzJNIkaDqztgCtVd6lLGoM8sVghBIDkSTN6KNh+da4XEjj7TaWmeXpfak+APNR0A/6fpWQ2GzuJVuz2lrasWA2unbsVUeR+8fpjzrJpGorc9pb9qs8sP3pYx8jgk4IPStTdWDTw2893dftI3DgJzSdnbgkEqTy5yNgBjqSM1tdPMSG3kgiWCO4TleMDHJIvd67MD6CgNpSlKAUpSgFKUoBSlKAUpSgFDtSo97IyW7dm2JGIRDjox2B/3oBJeRI/Zgl5P+XGOY+/h71A1SPWry0dNLurbTpj0kmh7cj2DKAf81bK3gigiWOFQqrtt/vWSgKW1/4ScV61OZ9S4qhv5BuvbxuoHooOB7CtTYfCPizS9QS4iOmzooKsBOykg+GVq+Lm7gtQDPKqk/dXPzN6Abn2pb3dvdbwTI5H3lB3X1HUe9caTWGdUmnlFQLwfxC0gT9mMN8cxmj5fybP5V1fDXAAtplutaaK4ZN0tlGUB8WJ+95DGPWu7Ow8Khy6lbRvyJJ20vTsofnb6Dp6naq40xi8lsr5yWGZOW3soGwI4YUBZioCqPOufvZXLyXD3RsFOHuH5PmWLBCRDvDsTzeI6eFSrq4mndmkaNey3KE80UB7mkP4mHUIOhx5Gtc0Yu4rhJUmAh5nEUn+JIOkjsP4+VgQO4FRt0q0pJtvZ20VjcXFrbOb2E/OLgB5NsHYZxkruMd5Ge+pVu37RsJoBcLPLBIOzuMA8zDDo2wAyNgfQ+NYtGlggjiNze89xKqw8jYG6ErtjxOdz12qTNfPbX3Y9lElunIGbJ5sPkBgMYxzDB9c7UB92lk72U0F4iBZpC/ZxOf3ed8BtjnmycjGM7dKxBrZQ+n2cTIyEsjEHDSDDHcnJO4JPfv51gvibLVROxYtIVaMFieZfuugHkCrgDqQfCpV3YTSXqTW7oil0dywJKsuxIH8ykqfLHWgNhbyrNEkqfddQRWSolr+6uJrcjAz2iejdR7HP1FS6AUpSgFKUoBSlKAUpSgFRGPa6gqdVhXnP/U2QPy5vqKl1zl8zrqNxALe6ue0KusfNyRnYA9Nz77UBtptRhDmK3D3Mw2McIzg+Z6L7kVrLzVGVuWW5WMk7QWnzyMR3Fz8o9MZ86+Y7Ga5cWl7ewwfJz/Y7XC/L06eHcevkRWfTDb212YYrKOFSzRLKWy5dd+U+AK/MN+g7qAjW8F/NzPawJYI33p5cvM+O8k7+xwfOojXkHPFBIwvQUBjmurFnZgdgQw3IJ2zy+9bWx7eHU3ift5CxYSs3MVI6owJ2GxKkDv7tqg61pqWsTXk94kcVvzdipAUhWIJBJO5GCVxjGB1oDCbzT2DN2FqBGvMzPazyADcZ5So71P0qQZZWtpXCTGCJuVwuLaMYIz8oJfAG+/dWK3vVS47WSM8pz2yAZzzHlkAHgH5Wye5iay2V4tu7xMO1VyYHVzuWAypPXJZNj5pQHzNZiXTFnuX5fs7lZIo1CRw42LIvcV2cE5O22M18X1w7ywziNlnKkSCM4JlQEMq+RXmGfEJ34x9WqStKts7Mgk/cusucMyrlWIwC3Mmx3APIa+7W3Ecs9jM2HYBRMw350GUbPmuD4ZRqAgiM214LKMdq06YjERA5kIBVhk/hwuCf4GPU10c+n/boIDdsySiMrKIW2YMPmXOM4yAe47CoXDsMs6LeXESRqgaO2UHJ5C2c58NgB5DzrZCW4uc9gqxxgkc77k4JGw8PU+1ASSyxqWdgqr1LHYe9RvtfanFpE0v85+VB7nr7Zr7Syi5g8xadwchpd8HyHQewqRigI8UEnbiaeQFwpUKgwoBx7k7f/VSaUoBSlKAUpSgFKUoBSlKAVGvUZoRJGvNJEedRjr4j3GR71Jrw9KA07WkhvUnskiaKSVbjtC2MHl5W2A3ypHvnyrNew2kE4vJVlaRnUKiZPM4BAPKNicd58K+Z4Xa1urKMkOvzxANy8ynflyOgyCvpisGn9nqGnTQQSHkjfMEuM8nRlHqpOCPLegJF9cyyWltPZyiJJnUNIyZKhtl26feKg586x3Ci/sobswc8kfMssYXJKn5ZFH978orNZ2Lmynt75YuSZ2PZRMxCBuoDbHrzHO2M7dKkR/ZbCAICsSZOATuxPruSfrQHIwQyWVvJBqFlKkUUYKTSICsiD5CpYZwWjIGG6EVJa/s5bGC4S7gUgdkZMhd1OY5OUb45huP5z3V0gvkyDJHLFGekki8o9D3j3ArBqTdn2XYW0DyTOV5pBtnlJG/njHvQGqvbtb+KC60sdrcvGoaJc5TB5lyQNsNnY42Y1Ok0z9oXaXV/HyLGMJbh883XBfGxxlthkbnc1nu5Tc6M01sHw0QfkTIYr1KjHQ4yPWscc8VldGNX5re4j7WALliSMAhR35BBAH81AeWupyS27tLGiylFeJUYkNzbAbjqGyD7GtlbRdjDHH15VAzUGzsP+Je6kQL8zNFEf8Ay+bBbp3kjPlk1s6AUpSgFKUoBSlKAUpSgFKUoBSlKAUpSgIl6OyaO5BwIziTbqh6/Q4PtXr3UKt2ceZZB+CMZx69w96kMoYEMAQRgg99I40jQJGioo6KowBQGvvbp7a0ku76dLK1iHM7AczKPEnoPofWtdp3EfDk13HBaahDJcytyJzEl3Phk1u7+1jvbKe1nUNFNG0bg94Iwa/P0yT6TqrJ0uLOfY9PmU7fpVVljgbOLx43ppvtF+6lf2em2jXOoTJDACAzv032FaNdZ4cvYpvsuphY4FE8nZM2ECkHmwRgYOK1HxC1GO/4GtLqE/u7t4nXPXcZrRfCyzS8vNVjlAKNaiM/9xP9K47HvhHYcaPouyT8HXxcT8NxIUXiH5GYsVBA3Jyei5G5rLa8U8KWihLfUbZAByg/MTj1Iqlp4nt55YJBh4XaNh5gkH9K6O20ThyW2jlm4oEUjKC8TWxJQ94zmoK6TeMGmfBqis5f9ZLWvuJ9D064NvfapbQShQ3I74ODuDUf/wAa8Nd2t2Z/+StDLwba8Q6NpkkWr9s0EZjW8WHPapk4BBPUdPrXIcY8JScNi2lFy1zBMSrOU5OVhuBsT1GfpUpTmllIopo49jUXJ7Fo2/Fug3M8cFvq1q8sjcqKH3Y+FblpAilnICgZJJwBVJcHcOQcRSTRHUZLS6hw6qsfNzL4g5G4P+1dl8SJb2y4UtLVrlpi8ix3EwXlMgCk7jzIGa7GxuLk0Rt4sFaq4Pt/Z0EvGXDsUrRyaxaZXqVfKj1I2ra2d9a30QlsrmGeM/iicMPyqqeC+CIdf017+8upoozIUiWHGTjqSTnvyMeVe6zwtrHBz/tXSb1pIYzl3QYZR/OvRl8f7NcVk8bNdEpcanb04z938+C3a9rmuDeKYOIrTDAR3sQ/fRZz/wBw8j+VdIKuTTWUYpwlCWsvJ7SlK6RFKUoBSlKAUpSgFKUoDw1T3xS0wWXEK3agBL2PmOB1dcA/ly1cVcl8SNIfVNAL28Ly3Fq4kjVBliOhAHfsfyqu2O0TVw7fTtTfhlaXOrG44OtNNdsvbXpwM/gKEg/UkfSus+D0Z5tUlx/y1/U1w/7C1f8A9Kv/APTt/SrI+FFhdWdhqJvbaaBnnUKJUKkgKNxnu3qirO6yely9I0SUX5/6cZ8RLIWXFt0AMJOqzjw3yD+amvvhHhi04gt53m1I2ksTgFOQHKnodz6/Sur+KujXF6lheWVtNPJGzROsSFjykZBwPMfnVdnQdXPXSb7/AE7f0rk46z7R2mz1KElLDLi4V0qHh2weyGppcxGQunNheUnr39539TUvifSU1rQ7qy253Tmib+Fxup+tUkdA1YjB0m+/07f0q5eC7y8u9BgGowTQ3UP7uQSxlS2Oh38Rj3q6uWy1wYOTU62rVLLKa0q/udE1iK6jys1vIQ6Z69zKf0//ACri1i0t+MOFcWsmFuEWWBztyuNxn9CPWuG+IfDV1Hrxu9Os5portS7iGMtyuMA5x0zsfrW0+GVxqlhLLpd/Y3cdtITJDJJAwCN3gnuB6+ufGq604ycX4NHIasrjdB+5Gl4K4mfha7udN1aKRbdpSZBgloH2B28DgdPUZzViXHEugSWDzyajaSW5XDLzg8wPdjr7VG4s4Ps+IFEwP2e9VeVZlGQR4MO8VWmocE8QWMhU2BnA6SW7Bgf0I+lS99axjKIJcfkvdvWXya7h/U30fWrW+gLIkcgDAncxk/MD7fmBX6BjYOoZTkEAg+NUzw9wLq1/fRm+tntbRWBkaUgFhncAefjVyxgKoUDAAwK7QpJdkPyE65TWr7PulKVeeef/2Q=="/>
          <p:cNvSpPr>
            <a:spLocks noChangeAspect="1" noChangeArrowheads="1"/>
          </p:cNvSpPr>
          <p:nvPr/>
        </p:nvSpPr>
        <p:spPr bwMode="auto">
          <a:xfrm>
            <a:off x="0" y="-500063"/>
            <a:ext cx="1285875" cy="1028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rg_hi" descr="http://t0.gstatic.com/images?q=tbn:ANd9GcReClnMjpkIJUtxHo2YooX9ndOi2tuT3qM19pm5AajjeOoiUU8m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429000"/>
            <a:ext cx="32766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447800" y="3276600"/>
            <a:ext cx="35052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NO!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Compromise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Compromise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agreement that stopped the conflict between the large and small states over equal and proportional representation.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2438400"/>
          <a:ext cx="64770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lectoral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lectoral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process for selecting the president</a:t>
            </a:r>
            <a:endParaRPr lang="en-US" dirty="0"/>
          </a:p>
        </p:txBody>
      </p:sp>
      <p:pic>
        <p:nvPicPr>
          <p:cNvPr id="19458" name="Picture 2" descr="http://t1.gstatic.com/images?q=tbn:ANd9GcQ49_BxGD71PyvZn_3mSfzyGD32-2poW5ZizUtTXdPHs7ZBQA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667000"/>
            <a:ext cx="6027386" cy="3743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tariff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tariff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axes on goods coming into or leaving the country </a:t>
            </a:r>
            <a:endParaRPr lang="en-US" dirty="0"/>
          </a:p>
        </p:txBody>
      </p:sp>
      <p:pic>
        <p:nvPicPr>
          <p:cNvPr id="4" name="il_fi" descr="http://www.thejakartapost.com/files/images2/3b_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0"/>
            <a:ext cx="3810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 descr="http://t3.gstatic.com/images?q=tbn:ANd9GcSLVAZy302ATjHa-wQlRg7YCFD7ixhPou3FSZa3fL-deUW4VKp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495800"/>
            <a:ext cx="2809875" cy="1628776"/>
          </a:xfrm>
          <a:prstGeom prst="rect">
            <a:avLst/>
          </a:prstGeom>
          <a:noFill/>
        </p:spPr>
      </p:pic>
      <p:pic>
        <p:nvPicPr>
          <p:cNvPr id="17412" name="Picture 4" descr="http://t0.gstatic.com/images?q=tbn:ANd9GcTfJRnFUkqvIPP8QcCIzUBioTsKl1hblZgLjZ0usA7pE8AGA62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243840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666</TotalTime>
  <Words>232</Words>
  <Application>Microsoft Office PowerPoint</Application>
  <PresentationFormat>On-screen Show (4:3)</PresentationFormat>
  <Paragraphs>47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Flow</vt:lpstr>
      <vt:lpstr>Unit 3 Vocabulary</vt:lpstr>
      <vt:lpstr>veto</vt:lpstr>
      <vt:lpstr>veto</vt:lpstr>
      <vt:lpstr>Great Compromise</vt:lpstr>
      <vt:lpstr>Great Compromise </vt:lpstr>
      <vt:lpstr>electoral college</vt:lpstr>
      <vt:lpstr>electoral college</vt:lpstr>
      <vt:lpstr>tariff</vt:lpstr>
      <vt:lpstr>tariff</vt:lpstr>
      <vt:lpstr>proportional representation</vt:lpstr>
      <vt:lpstr>proportional representation</vt:lpstr>
      <vt:lpstr>Philadelphia Convention</vt:lpstr>
      <vt:lpstr>Philadelphia Convention</vt:lpstr>
      <vt:lpstr>equal representation</vt:lpstr>
      <vt:lpstr>equal representation</vt:lpstr>
      <vt:lpstr>enumerated powers</vt:lpstr>
      <vt:lpstr>enumerated powers</vt:lpstr>
      <vt:lpstr>general welfare clause</vt:lpstr>
      <vt:lpstr>general welfare clause</vt:lpstr>
      <vt:lpstr>necessary and proper clause</vt:lpstr>
      <vt:lpstr>necessary and proper clause</vt:lpstr>
      <vt:lpstr>unconstitutional</vt:lpstr>
      <vt:lpstr>unconstitutional</vt:lpstr>
      <vt:lpstr>impeach</vt:lpstr>
      <vt:lpstr>impeach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Vocabulary</dc:title>
  <dc:creator>Kathleen Dunneback</dc:creator>
  <cp:lastModifiedBy>Kathleen Dunneback</cp:lastModifiedBy>
  <cp:revision>52</cp:revision>
  <dcterms:created xsi:type="dcterms:W3CDTF">2012-02-03T20:15:45Z</dcterms:created>
  <dcterms:modified xsi:type="dcterms:W3CDTF">2013-12-05T20:02:54Z</dcterms:modified>
</cp:coreProperties>
</file>